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5" r:id="rId6"/>
    <p:sldId id="276" r:id="rId7"/>
    <p:sldId id="262" r:id="rId8"/>
    <p:sldId id="263" r:id="rId9"/>
  </p:sldIdLst>
  <p:sldSz cx="5473700" cy="8001000"/>
  <p:notesSz cx="5473700" cy="8001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132" autoAdjust="0"/>
    <p:restoredTop sz="94660"/>
  </p:normalViewPr>
  <p:slideViewPr>
    <p:cSldViewPr>
      <p:cViewPr varScale="1">
        <p:scale>
          <a:sx n="56" d="100"/>
          <a:sy n="56" d="100"/>
        </p:scale>
        <p:origin x="2706"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그룹 41">
            <a:extLst>
              <a:ext uri="{FF2B5EF4-FFF2-40B4-BE49-F238E27FC236}">
                <a16:creationId xmlns:a16="http://schemas.microsoft.com/office/drawing/2014/main" id="{9E61AB8D-AE0A-468C-95F0-A0C1D039FD1D}"/>
              </a:ext>
            </a:extLst>
          </p:cNvPr>
          <p:cNvGrpSpPr/>
          <p:nvPr/>
        </p:nvGrpSpPr>
        <p:grpSpPr>
          <a:xfrm>
            <a:off x="0" y="-108004"/>
            <a:ext cx="5471998" cy="8100003"/>
            <a:chOff x="0" y="-108004"/>
            <a:chExt cx="5471998" cy="8100003"/>
          </a:xfrm>
        </p:grpSpPr>
        <p:sp>
          <p:nvSpPr>
            <p:cNvPr id="35" name="object 35"/>
            <p:cNvSpPr/>
            <p:nvPr/>
          </p:nvSpPr>
          <p:spPr>
            <a:xfrm>
              <a:off x="4095497" y="-108004"/>
              <a:ext cx="1376489" cy="1440002"/>
            </a:xfrm>
            <a:custGeom>
              <a:avLst/>
              <a:gdLst/>
              <a:ahLst/>
              <a:cxnLst/>
              <a:rect l="l" t="t" r="r" b="b"/>
              <a:pathLst>
                <a:path w="1376489" h="1440002">
                  <a:moveTo>
                    <a:pt x="1376489" y="108004"/>
                  </a:moveTo>
                  <a:lnTo>
                    <a:pt x="0" y="108004"/>
                  </a:lnTo>
                  <a:lnTo>
                    <a:pt x="0" y="324002"/>
                  </a:lnTo>
                  <a:lnTo>
                    <a:pt x="1115999" y="324002"/>
                  </a:lnTo>
                  <a:lnTo>
                    <a:pt x="1115999" y="1440002"/>
                  </a:lnTo>
                  <a:lnTo>
                    <a:pt x="1376489" y="1440002"/>
                  </a:lnTo>
                  <a:lnTo>
                    <a:pt x="1376489" y="108004"/>
                  </a:lnTo>
                  <a:close/>
                </a:path>
              </a:pathLst>
            </a:custGeom>
            <a:solidFill>
              <a:srgbClr val="AAE0F9"/>
            </a:solidFill>
          </p:spPr>
          <p:txBody>
            <a:bodyPr wrap="square" lIns="0" tIns="0" rIns="0" bIns="0" rtlCol="0">
              <a:noAutofit/>
            </a:bodyPr>
            <a:lstStyle/>
            <a:p>
              <a:endParaRPr/>
            </a:p>
          </p:txBody>
        </p:sp>
        <p:sp>
          <p:nvSpPr>
            <p:cNvPr id="19" name="object 19"/>
            <p:cNvSpPr/>
            <p:nvPr/>
          </p:nvSpPr>
          <p:spPr>
            <a:xfrm>
              <a:off x="5468823" y="7638859"/>
              <a:ext cx="0" cy="353136"/>
            </a:xfrm>
            <a:custGeom>
              <a:avLst/>
              <a:gdLst/>
              <a:ahLst/>
              <a:cxnLst/>
              <a:rect l="l" t="t" r="r" b="b"/>
              <a:pathLst>
                <a:path h="353136">
                  <a:moveTo>
                    <a:pt x="0" y="0"/>
                  </a:moveTo>
                  <a:lnTo>
                    <a:pt x="0" y="353136"/>
                  </a:lnTo>
                </a:path>
              </a:pathLst>
            </a:custGeom>
            <a:ln w="7620">
              <a:solidFill>
                <a:srgbClr val="AAE0F9"/>
              </a:solidFill>
            </a:ln>
          </p:spPr>
          <p:txBody>
            <a:bodyPr wrap="square" lIns="0" tIns="0" rIns="0" bIns="0" rtlCol="0">
              <a:noAutofit/>
            </a:bodyPr>
            <a:lstStyle/>
            <a:p>
              <a:endParaRPr/>
            </a:p>
          </p:txBody>
        </p:sp>
        <p:sp>
          <p:nvSpPr>
            <p:cNvPr id="20" name="object 20"/>
            <p:cNvSpPr/>
            <p:nvPr/>
          </p:nvSpPr>
          <p:spPr>
            <a:xfrm>
              <a:off x="0" y="1501995"/>
              <a:ext cx="5471998" cy="6490004"/>
            </a:xfrm>
            <a:custGeom>
              <a:avLst/>
              <a:gdLst/>
              <a:ahLst/>
              <a:cxnLst/>
              <a:rect l="l" t="t" r="r" b="b"/>
              <a:pathLst>
                <a:path w="5471998" h="6490004">
                  <a:moveTo>
                    <a:pt x="5471998" y="6136855"/>
                  </a:moveTo>
                  <a:lnTo>
                    <a:pt x="212293" y="6136855"/>
                  </a:lnTo>
                  <a:lnTo>
                    <a:pt x="212293" y="0"/>
                  </a:lnTo>
                  <a:lnTo>
                    <a:pt x="0" y="0"/>
                  </a:lnTo>
                  <a:lnTo>
                    <a:pt x="0" y="6489999"/>
                  </a:lnTo>
                  <a:lnTo>
                    <a:pt x="5471998" y="6489999"/>
                  </a:lnTo>
                  <a:lnTo>
                    <a:pt x="5471998" y="6136855"/>
                  </a:lnTo>
                  <a:close/>
                </a:path>
              </a:pathLst>
            </a:custGeom>
            <a:solidFill>
              <a:srgbClr val="43C7F4"/>
            </a:solidFill>
          </p:spPr>
          <p:txBody>
            <a:bodyPr wrap="square" lIns="0" tIns="0" rIns="0" bIns="0" rtlCol="0">
              <a:noAutofit/>
            </a:bodyPr>
            <a:lstStyle/>
            <a:p>
              <a:endParaRPr/>
            </a:p>
          </p:txBody>
        </p:sp>
        <p:sp>
          <p:nvSpPr>
            <p:cNvPr id="21" name="object 21"/>
            <p:cNvSpPr/>
            <p:nvPr/>
          </p:nvSpPr>
          <p:spPr>
            <a:xfrm>
              <a:off x="1027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2" name="object 22"/>
            <p:cNvSpPr/>
            <p:nvPr/>
          </p:nvSpPr>
          <p:spPr>
            <a:xfrm>
              <a:off x="461650" y="16743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23" name="object 23"/>
            <p:cNvSpPr/>
            <p:nvPr/>
          </p:nvSpPr>
          <p:spPr>
            <a:xfrm>
              <a:off x="824831" y="17458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24" name="object 24"/>
            <p:cNvSpPr/>
            <p:nvPr/>
          </p:nvSpPr>
          <p:spPr>
            <a:xfrm>
              <a:off x="1128895" y="1715017"/>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5" name="object 25"/>
            <p:cNvSpPr/>
            <p:nvPr/>
          </p:nvSpPr>
          <p:spPr>
            <a:xfrm>
              <a:off x="1134584" y="17249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6" name="object 26"/>
            <p:cNvSpPr/>
            <p:nvPr/>
          </p:nvSpPr>
          <p:spPr>
            <a:xfrm>
              <a:off x="481182" y="1704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7" name="object 27"/>
            <p:cNvSpPr/>
            <p:nvPr/>
          </p:nvSpPr>
          <p:spPr>
            <a:xfrm>
              <a:off x="490948" y="21129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8" name="object 28"/>
            <p:cNvSpPr/>
            <p:nvPr/>
          </p:nvSpPr>
          <p:spPr>
            <a:xfrm>
              <a:off x="405003" y="2839925"/>
              <a:ext cx="4463999" cy="2895673"/>
            </a:xfrm>
            <a:prstGeom prst="rect">
              <a:avLst/>
            </a:prstGeom>
            <a:blipFill>
              <a:blip r:embed="rId2" cstate="print"/>
              <a:stretch>
                <a:fillRect/>
              </a:stretch>
            </a:blipFill>
          </p:spPr>
          <p:txBody>
            <a:bodyPr wrap="square" lIns="0" tIns="0" rIns="0" bIns="0" rtlCol="0">
              <a:noAutofit/>
            </a:bodyPr>
            <a:lstStyle/>
            <a:p>
              <a:endParaRPr/>
            </a:p>
          </p:txBody>
        </p:sp>
        <p:sp>
          <p:nvSpPr>
            <p:cNvPr id="17" name="object 17"/>
            <p:cNvSpPr/>
            <p:nvPr/>
          </p:nvSpPr>
          <p:spPr>
            <a:xfrm>
              <a:off x="999502" y="282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3C7F4"/>
            </a:solidFill>
          </p:spPr>
          <p:txBody>
            <a:bodyPr wrap="square" lIns="0" tIns="0" rIns="0" bIns="0" rtlCol="0">
              <a:noAutofit/>
            </a:bodyPr>
            <a:lstStyle/>
            <a:p>
              <a:endParaRPr/>
            </a:p>
          </p:txBody>
        </p:sp>
        <p:sp>
          <p:nvSpPr>
            <p:cNvPr id="16" name="object 16"/>
            <p:cNvSpPr txBox="1"/>
            <p:nvPr/>
          </p:nvSpPr>
          <p:spPr>
            <a:xfrm>
              <a:off x="1168100" y="263579"/>
              <a:ext cx="2178350" cy="157622"/>
            </a:xfrm>
            <a:prstGeom prst="rect">
              <a:avLst/>
            </a:prstGeom>
          </p:spPr>
          <p:txBody>
            <a:bodyPr wrap="square" lIns="0" tIns="7239" rIns="0" bIns="0" rtlCol="0">
              <a:noAutofit/>
            </a:bodyPr>
            <a:lstStyle/>
            <a:p>
              <a:pPr marL="12700">
                <a:lnSpc>
                  <a:spcPts val="1140"/>
                </a:lnSpc>
              </a:pPr>
              <a:r>
                <a:rPr lang="es-ES" sz="1000" dirty="0">
                  <a:solidFill>
                    <a:srgbClr val="00ADEF"/>
                  </a:solidFill>
                  <a:latin typeface="Malgun Gothic"/>
                  <a:cs typeface="Malgun Gothic"/>
                </a:rPr>
                <a:t>La vida distinguida del cristiano</a:t>
              </a:r>
            </a:p>
          </p:txBody>
        </p:sp>
        <p:sp>
          <p:nvSpPr>
            <p:cNvPr id="14" name="object 14"/>
            <p:cNvSpPr txBox="1"/>
            <p:nvPr/>
          </p:nvSpPr>
          <p:spPr>
            <a:xfrm>
              <a:off x="1142700" y="560717"/>
              <a:ext cx="3956350" cy="690369"/>
            </a:xfrm>
            <a:prstGeom prst="rect">
              <a:avLst/>
            </a:prstGeom>
          </p:spPr>
          <p:txBody>
            <a:bodyPr wrap="square" lIns="0" tIns="15843" rIns="0" bIns="0" rtlCol="0">
              <a:noAutofit/>
            </a:bodyPr>
            <a:lstStyle/>
            <a:p>
              <a:pPr marL="12700" marR="17145">
                <a:lnSpc>
                  <a:spcPts val="2495"/>
                </a:lnSpc>
              </a:pPr>
              <a:r>
                <a:rPr lang="es-ES" sz="2400" dirty="0">
                  <a:latin typeface="Times New Roman" panose="02020603050405020304" pitchFamily="18" charset="0"/>
                  <a:cs typeface="Times New Roman" panose="02020603050405020304" pitchFamily="18" charset="0"/>
                </a:rPr>
                <a:t>Sed santos, porque yo soy santo</a:t>
              </a:r>
              <a:endParaRPr sz="2400" dirty="0">
                <a:latin typeface="Times New Roman" panose="02020603050405020304" pitchFamily="18" charset="0"/>
                <a:cs typeface="Times New Roman" panose="02020603050405020304" pitchFamily="18" charset="0"/>
              </a:endParaRPr>
            </a:p>
            <a:p>
              <a:pPr marL="25400" marR="17145">
                <a:lnSpc>
                  <a:spcPct val="143312"/>
                </a:lnSpc>
                <a:spcBef>
                  <a:spcPts val="125"/>
                </a:spcBef>
              </a:pPr>
              <a:r>
                <a:rPr lang="es-ES" sz="900" dirty="0">
                  <a:latin typeface="Malgun Gothic"/>
                  <a:cs typeface="Malgun Gothic"/>
                </a:rPr>
                <a:t>Lv</a:t>
              </a:r>
              <a:r>
                <a:rPr sz="900" dirty="0">
                  <a:latin typeface="Malgun Gothic"/>
                  <a:cs typeface="Malgun Gothic"/>
                </a:rPr>
                <a:t> 20:22~26, </a:t>
              </a:r>
              <a:r>
                <a:rPr lang="es-ES" sz="900" dirty="0">
                  <a:latin typeface="Malgun Gothic"/>
                  <a:cs typeface="Malgun Gothic"/>
                </a:rPr>
                <a:t>1P</a:t>
              </a:r>
              <a:r>
                <a:rPr sz="900" dirty="0">
                  <a:latin typeface="Malgun Gothic"/>
                  <a:cs typeface="Malgun Gothic"/>
                </a:rPr>
                <a:t> 1:13~17</a:t>
              </a:r>
            </a:p>
            <a:p>
              <a:pPr marL="25400">
                <a:lnSpc>
                  <a:spcPts val="1080"/>
                </a:lnSpc>
                <a:spcBef>
                  <a:spcPts val="54"/>
                </a:spcBef>
              </a:pPr>
              <a:r>
                <a:rPr lang="es-ES" sz="900" dirty="0">
                  <a:latin typeface="Malgun Gothic"/>
                  <a:cs typeface="Malgun Gothic"/>
                </a:rPr>
                <a:t>Himnario 322</a:t>
              </a:r>
              <a:r>
                <a:rPr sz="900" dirty="0">
                  <a:latin typeface="Malgun Gothic"/>
                  <a:cs typeface="Malgun Gothic"/>
                </a:rPr>
                <a:t> (</a:t>
              </a:r>
              <a:r>
                <a:rPr lang="es-ES" sz="900" dirty="0">
                  <a:latin typeface="Malgun Gothic"/>
                  <a:cs typeface="Malgun Gothic"/>
                </a:rPr>
                <a:t>Como Él viviré</a:t>
              </a:r>
              <a:r>
                <a:rPr sz="900" dirty="0">
                  <a:latin typeface="Malgun Gothic"/>
                  <a:cs typeface="Malgun Gothic"/>
                </a:rPr>
                <a:t>)</a:t>
              </a:r>
            </a:p>
          </p:txBody>
        </p:sp>
        <p:sp>
          <p:nvSpPr>
            <p:cNvPr id="12" name="object 12"/>
            <p:cNvSpPr txBox="1"/>
            <p:nvPr/>
          </p:nvSpPr>
          <p:spPr>
            <a:xfrm>
              <a:off x="1286158" y="1692233"/>
              <a:ext cx="2212691" cy="139700"/>
            </a:xfrm>
            <a:prstGeom prst="rect">
              <a:avLst/>
            </a:prstGeom>
          </p:spPr>
          <p:txBody>
            <a:bodyPr wrap="square" lIns="0" tIns="6635" rIns="0" bIns="0" rtlCol="0">
              <a:noAutofit/>
            </a:bodyPr>
            <a:lstStyle/>
            <a:p>
              <a:pPr marL="12700"/>
              <a:r>
                <a:rPr sz="900" dirty="0">
                  <a:latin typeface="Malgun Gothic"/>
                  <a:cs typeface="Malgun Gothic"/>
                </a:rPr>
                <a:t>1. </a:t>
              </a:r>
              <a:r>
                <a:rPr lang="es-ES" sz="900" dirty="0">
                  <a:latin typeface="Malgun Gothic"/>
                  <a:cs typeface="Malgun Gothic"/>
                </a:rPr>
                <a:t>Conocer el significado de la santidad.</a:t>
              </a:r>
              <a:endParaRPr sz="900" dirty="0">
                <a:latin typeface="Malgun Gothic"/>
                <a:cs typeface="Malgun Gothic"/>
              </a:endParaRPr>
            </a:p>
          </p:txBody>
        </p:sp>
        <p:sp>
          <p:nvSpPr>
            <p:cNvPr id="9" name="object 9"/>
            <p:cNvSpPr txBox="1"/>
            <p:nvPr/>
          </p:nvSpPr>
          <p:spPr>
            <a:xfrm>
              <a:off x="1286159" y="1909727"/>
              <a:ext cx="3740583" cy="109573"/>
            </a:xfrm>
            <a:prstGeom prst="rect">
              <a:avLst/>
            </a:prstGeom>
          </p:spPr>
          <p:txBody>
            <a:bodyPr wrap="square" lIns="0" tIns="6635" rIns="0" bIns="0" rtlCol="0">
              <a:noAutofit/>
            </a:bodyPr>
            <a:lstStyle/>
            <a:p>
              <a:pPr marL="12700"/>
              <a:r>
                <a:rPr sz="900" dirty="0">
                  <a:latin typeface="Malgun Gothic"/>
                  <a:cs typeface="Malgun Gothic"/>
                </a:rPr>
                <a:t>2. </a:t>
              </a:r>
              <a:r>
                <a:rPr lang="es-ES" sz="900" dirty="0">
                  <a:latin typeface="Malgun Gothic"/>
                  <a:cs typeface="Malgun Gothic"/>
                </a:rPr>
                <a:t>Saber que en realidad somos llamados para vivir una vida santa en la tierra.</a:t>
              </a:r>
              <a:endParaRPr sz="900" dirty="0">
                <a:latin typeface="Malgun Gothic"/>
                <a:cs typeface="Malgun Gothic"/>
              </a:endParaRPr>
            </a:p>
          </p:txBody>
        </p:sp>
        <p:sp>
          <p:nvSpPr>
            <p:cNvPr id="3" name="object 3"/>
            <p:cNvSpPr txBox="1"/>
            <p:nvPr/>
          </p:nvSpPr>
          <p:spPr>
            <a:xfrm>
              <a:off x="243014" y="449059"/>
              <a:ext cx="692150" cy="64135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999502" y="282702"/>
              <a:ext cx="71996" cy="971994"/>
            </a:xfrm>
            <a:prstGeom prst="rect">
              <a:avLst/>
            </a:prstGeom>
          </p:spPr>
          <p:txBody>
            <a:bodyPr wrap="square" lIns="0" tIns="0" rIns="0" bIns="0" rtlCol="0">
              <a:noAutofit/>
            </a:bodyPr>
            <a:lstStyle/>
            <a:p>
              <a:pPr marL="25400">
                <a:lnSpc>
                  <a:spcPts val="1000"/>
                </a:lnSpc>
              </a:pPr>
              <a:endParaRPr sz="1000"/>
            </a:p>
          </p:txBody>
        </p:sp>
        <p:sp>
          <p:nvSpPr>
            <p:cNvPr id="36" name="object 16">
              <a:extLst>
                <a:ext uri="{FF2B5EF4-FFF2-40B4-BE49-F238E27FC236}">
                  <a16:creationId xmlns:a16="http://schemas.microsoft.com/office/drawing/2014/main" id="{7E61C9EE-6D5B-4028-A2D5-50746134C3F9}"/>
                </a:ext>
              </a:extLst>
            </p:cNvPr>
            <p:cNvSpPr txBox="1"/>
            <p:nvPr/>
          </p:nvSpPr>
          <p:spPr>
            <a:xfrm>
              <a:off x="531815" y="1485018"/>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37" name="object 11">
              <a:extLst>
                <a:ext uri="{FF2B5EF4-FFF2-40B4-BE49-F238E27FC236}">
                  <a16:creationId xmlns:a16="http://schemas.microsoft.com/office/drawing/2014/main" id="{0489E945-EE90-444C-8C56-0456D34FE8F2}"/>
                </a:ext>
              </a:extLst>
            </p:cNvPr>
            <p:cNvSpPr txBox="1"/>
            <p:nvPr/>
          </p:nvSpPr>
          <p:spPr>
            <a:xfrm>
              <a:off x="515282" y="1734081"/>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40" name="그림 39">
              <a:extLst>
                <a:ext uri="{FF2B5EF4-FFF2-40B4-BE49-F238E27FC236}">
                  <a16:creationId xmlns:a16="http://schemas.microsoft.com/office/drawing/2014/main" id="{920B244C-9718-4B32-9249-4FB334CC38EC}"/>
                </a:ext>
              </a:extLst>
            </p:cNvPr>
            <p:cNvPicPr>
              <a:picLocks noChangeAspect="1"/>
            </p:cNvPicPr>
            <p:nvPr/>
          </p:nvPicPr>
          <p:blipFill>
            <a:blip r:embed="rId3"/>
            <a:stretch>
              <a:fillRect/>
            </a:stretch>
          </p:blipFill>
          <p:spPr>
            <a:xfrm>
              <a:off x="405003" y="6226585"/>
              <a:ext cx="4694047" cy="1213698"/>
            </a:xfrm>
            <a:prstGeom prst="rect">
              <a:avLst/>
            </a:prstGeom>
          </p:spPr>
        </p:pic>
        <p:sp>
          <p:nvSpPr>
            <p:cNvPr id="41" name="object 15">
              <a:extLst>
                <a:ext uri="{FF2B5EF4-FFF2-40B4-BE49-F238E27FC236}">
                  <a16:creationId xmlns:a16="http://schemas.microsoft.com/office/drawing/2014/main" id="{6D9FD75D-8446-4F0B-AEB5-6C493DF3CC86}"/>
                </a:ext>
              </a:extLst>
            </p:cNvPr>
            <p:cNvSpPr txBox="1"/>
            <p:nvPr/>
          </p:nvSpPr>
          <p:spPr>
            <a:xfrm>
              <a:off x="175895" y="341650"/>
              <a:ext cx="808355" cy="863600"/>
            </a:xfrm>
            <a:prstGeom prst="rect">
              <a:avLst/>
            </a:prstGeom>
          </p:spPr>
          <p:txBody>
            <a:bodyPr wrap="square" lIns="0" tIns="43180" rIns="0" bIns="0" rtlCol="0">
              <a:noAutofit/>
            </a:bodyPr>
            <a:lstStyle/>
            <a:p>
              <a:pPr marL="12700">
                <a:lnSpc>
                  <a:spcPts val="6800"/>
                </a:lnSpc>
              </a:pPr>
              <a:r>
                <a:rPr sz="6600" b="1" spc="-225" dirty="0">
                  <a:latin typeface="Times New Roman"/>
                  <a:cs typeface="Times New Roman"/>
                </a:rPr>
                <a:t>41</a:t>
              </a:r>
              <a:endParaRPr sz="6600" dirty="0">
                <a:latin typeface="Times New Roman"/>
                <a:cs typeface="Times New Roman"/>
              </a:endParaRPr>
            </a:p>
          </p:txBody>
        </p:sp>
      </p:grpSp>
      <p:sp>
        <p:nvSpPr>
          <p:cNvPr id="30" name="object 5">
            <a:extLst>
              <a:ext uri="{FF2B5EF4-FFF2-40B4-BE49-F238E27FC236}">
                <a16:creationId xmlns:a16="http://schemas.microsoft.com/office/drawing/2014/main" id="{A0E7E955-3FB6-4D2A-AF75-25D4EEB66AEA}"/>
              </a:ext>
            </a:extLst>
          </p:cNvPr>
          <p:cNvSpPr txBox="1"/>
          <p:nvPr/>
        </p:nvSpPr>
        <p:spPr>
          <a:xfrm>
            <a:off x="171999" y="7603145"/>
            <a:ext cx="171450" cy="152400"/>
          </a:xfrm>
          <a:prstGeom prst="rect">
            <a:avLst/>
          </a:prstGeom>
        </p:spPr>
        <p:txBody>
          <a:bodyPr wrap="square" lIns="0" tIns="6762" rIns="0" bIns="0" rtlCol="0">
            <a:noAutofit/>
          </a:bodyPr>
          <a:lstStyle/>
          <a:p>
            <a:pPr marL="12700">
              <a:lnSpc>
                <a:spcPts val="1065"/>
              </a:lnSpc>
            </a:pPr>
            <a:r>
              <a:rPr lang="es-ES" sz="1000" dirty="0">
                <a:latin typeface="Times New Roman"/>
                <a:cs typeface="Times New Roman"/>
              </a:rPr>
              <a:t>20</a:t>
            </a:r>
            <a:endParaRPr sz="1000" dirty="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그룹 36">
            <a:extLst>
              <a:ext uri="{FF2B5EF4-FFF2-40B4-BE49-F238E27FC236}">
                <a16:creationId xmlns:a16="http://schemas.microsoft.com/office/drawing/2014/main" id="{E22BBE2B-ED36-415C-ABC0-80BC21F8BB88}"/>
              </a:ext>
            </a:extLst>
          </p:cNvPr>
          <p:cNvGrpSpPr/>
          <p:nvPr/>
        </p:nvGrpSpPr>
        <p:grpSpPr>
          <a:xfrm>
            <a:off x="-3" y="-108004"/>
            <a:ext cx="5471998" cy="8100003"/>
            <a:chOff x="-3" y="-108004"/>
            <a:chExt cx="5471998" cy="8100003"/>
          </a:xfrm>
        </p:grpSpPr>
        <p:sp>
          <p:nvSpPr>
            <p:cNvPr id="29" name="object 29"/>
            <p:cNvSpPr/>
            <p:nvPr/>
          </p:nvSpPr>
          <p:spPr>
            <a:xfrm>
              <a:off x="5495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30" name="object 30"/>
            <p:cNvSpPr/>
            <p:nvPr/>
          </p:nvSpPr>
          <p:spPr>
            <a:xfrm>
              <a:off x="9127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31" name="object 31"/>
            <p:cNvSpPr/>
            <p:nvPr/>
          </p:nvSpPr>
          <p:spPr>
            <a:xfrm>
              <a:off x="12167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32" name="object 32"/>
            <p:cNvSpPr/>
            <p:nvPr/>
          </p:nvSpPr>
          <p:spPr>
            <a:xfrm>
              <a:off x="12224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33" name="object 33"/>
            <p:cNvSpPr/>
            <p:nvPr/>
          </p:nvSpPr>
          <p:spPr>
            <a:xfrm>
              <a:off x="569081"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34" name="object 34"/>
            <p:cNvSpPr/>
            <p:nvPr/>
          </p:nvSpPr>
          <p:spPr>
            <a:xfrm>
              <a:off x="5788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35" name="object 35"/>
            <p:cNvSpPr/>
            <p:nvPr/>
          </p:nvSpPr>
          <p:spPr>
            <a:xfrm>
              <a:off x="1799" y="-108004"/>
              <a:ext cx="1376514" cy="1440002"/>
            </a:xfrm>
            <a:custGeom>
              <a:avLst/>
              <a:gdLst/>
              <a:ahLst/>
              <a:cxnLst/>
              <a:rect l="l" t="t" r="r" b="b"/>
              <a:pathLst>
                <a:path w="1376514" h="1440002">
                  <a:moveTo>
                    <a:pt x="260515" y="324002"/>
                  </a:moveTo>
                  <a:lnTo>
                    <a:pt x="1376514" y="324002"/>
                  </a:lnTo>
                  <a:lnTo>
                    <a:pt x="1376514" y="108004"/>
                  </a:lnTo>
                  <a:lnTo>
                    <a:pt x="1" y="108004"/>
                  </a:lnTo>
                  <a:lnTo>
                    <a:pt x="25" y="1440002"/>
                  </a:lnTo>
                  <a:lnTo>
                    <a:pt x="260515" y="1440002"/>
                  </a:lnTo>
                  <a:lnTo>
                    <a:pt x="260515" y="324002"/>
                  </a:lnTo>
                  <a:close/>
                </a:path>
              </a:pathLst>
            </a:custGeom>
            <a:solidFill>
              <a:srgbClr val="43C7F4"/>
            </a:solidFill>
          </p:spPr>
          <p:txBody>
            <a:bodyPr wrap="square" lIns="0" tIns="0" rIns="0" bIns="0" rtlCol="0">
              <a:noAutofit/>
            </a:bodyPr>
            <a:lstStyle/>
            <a:p>
              <a:endParaRPr/>
            </a:p>
          </p:txBody>
        </p:sp>
        <p:sp>
          <p:nvSpPr>
            <p:cNvPr id="18" name="object 18"/>
            <p:cNvSpPr/>
            <p:nvPr/>
          </p:nvSpPr>
          <p:spPr>
            <a:xfrm>
              <a:off x="-3" y="1501995"/>
              <a:ext cx="5471998" cy="6490004"/>
            </a:xfrm>
            <a:custGeom>
              <a:avLst/>
              <a:gdLst/>
              <a:ahLst/>
              <a:cxnLst/>
              <a:rect l="l" t="t" r="r" b="b"/>
              <a:pathLst>
                <a:path w="5471998" h="6490004">
                  <a:moveTo>
                    <a:pt x="5471998" y="0"/>
                  </a:moveTo>
                  <a:lnTo>
                    <a:pt x="5256009" y="0"/>
                  </a:lnTo>
                  <a:lnTo>
                    <a:pt x="5256009" y="6136855"/>
                  </a:lnTo>
                  <a:lnTo>
                    <a:pt x="3" y="6136855"/>
                  </a:lnTo>
                  <a:lnTo>
                    <a:pt x="3" y="6489999"/>
                  </a:lnTo>
                  <a:lnTo>
                    <a:pt x="5471998" y="6489999"/>
                  </a:lnTo>
                  <a:lnTo>
                    <a:pt x="5471998" y="0"/>
                  </a:lnTo>
                  <a:close/>
                </a:path>
              </a:pathLst>
            </a:custGeom>
            <a:solidFill>
              <a:srgbClr val="AAE0F9"/>
            </a:solidFill>
          </p:spPr>
          <p:txBody>
            <a:bodyPr wrap="square" lIns="0" tIns="0" rIns="0" bIns="0" rtlCol="0">
              <a:noAutofit/>
            </a:bodyPr>
            <a:lstStyle/>
            <a:p>
              <a:endParaRPr/>
            </a:p>
          </p:txBody>
        </p:sp>
        <p:sp>
          <p:nvSpPr>
            <p:cNvPr id="19" name="object 19"/>
            <p:cNvSpPr/>
            <p:nvPr/>
          </p:nvSpPr>
          <p:spPr>
            <a:xfrm>
              <a:off x="50093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endParaRPr/>
            </a:p>
          </p:txBody>
        </p:sp>
        <p:sp>
          <p:nvSpPr>
            <p:cNvPr id="20" name="object 20"/>
            <p:cNvSpPr/>
            <p:nvPr/>
          </p:nvSpPr>
          <p:spPr>
            <a:xfrm>
              <a:off x="1327" y="7638859"/>
              <a:ext cx="0" cy="353136"/>
            </a:xfrm>
            <a:custGeom>
              <a:avLst/>
              <a:gdLst/>
              <a:ahLst/>
              <a:cxnLst/>
              <a:rect l="l" t="t" r="r" b="b"/>
              <a:pathLst>
                <a:path h="353136">
                  <a:moveTo>
                    <a:pt x="0" y="0"/>
                  </a:moveTo>
                  <a:lnTo>
                    <a:pt x="0" y="353136"/>
                  </a:lnTo>
                </a:path>
              </a:pathLst>
            </a:custGeom>
            <a:ln w="3924">
              <a:solidFill>
                <a:srgbClr val="43C7F4"/>
              </a:solidFill>
            </a:ln>
          </p:spPr>
          <p:txBody>
            <a:bodyPr wrap="square" lIns="0" tIns="0" rIns="0" bIns="0" rtlCol="0">
              <a:noAutofit/>
            </a:bodyPr>
            <a:lstStyle/>
            <a:p>
              <a:endParaRPr/>
            </a:p>
          </p:txBody>
        </p:sp>
        <p:sp>
          <p:nvSpPr>
            <p:cNvPr id="21" name="object 21"/>
            <p:cNvSpPr/>
            <p:nvPr/>
          </p:nvSpPr>
          <p:spPr>
            <a:xfrm>
              <a:off x="540000" y="52684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2" name="object 22"/>
            <p:cNvSpPr/>
            <p:nvPr/>
          </p:nvSpPr>
          <p:spPr>
            <a:xfrm>
              <a:off x="540000" y="58235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3" name="object 23"/>
            <p:cNvSpPr/>
            <p:nvPr/>
          </p:nvSpPr>
          <p:spPr>
            <a:xfrm>
              <a:off x="540000" y="63995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4" name="object 24"/>
            <p:cNvSpPr/>
            <p:nvPr/>
          </p:nvSpPr>
          <p:spPr>
            <a:xfrm>
              <a:off x="540000" y="72744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5" name="object 25"/>
            <p:cNvSpPr/>
            <p:nvPr/>
          </p:nvSpPr>
          <p:spPr>
            <a:xfrm>
              <a:off x="540000" y="55587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6" name="object 26"/>
            <p:cNvSpPr/>
            <p:nvPr/>
          </p:nvSpPr>
          <p:spPr>
            <a:xfrm>
              <a:off x="540000" y="61138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7" name="object 27"/>
            <p:cNvSpPr/>
            <p:nvPr/>
          </p:nvSpPr>
          <p:spPr>
            <a:xfrm>
              <a:off x="540000" y="69887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8" name="object 28"/>
            <p:cNvSpPr/>
            <p:nvPr/>
          </p:nvSpPr>
          <p:spPr>
            <a:xfrm>
              <a:off x="540000" y="66898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15" name="object 15"/>
            <p:cNvSpPr txBox="1"/>
            <p:nvPr/>
          </p:nvSpPr>
          <p:spPr>
            <a:xfrm>
              <a:off x="536286" y="1208979"/>
              <a:ext cx="4515610" cy="673252"/>
            </a:xfrm>
            <a:prstGeom prst="rect">
              <a:avLst/>
            </a:prstGeom>
          </p:spPr>
          <p:txBody>
            <a:bodyPr wrap="square" lIns="0" tIns="6921" rIns="0" bIns="0" rtlCol="0">
              <a:noAutofit/>
            </a:bodyPr>
            <a:lstStyle/>
            <a:p>
              <a:pPr indent="120650" algn="just">
                <a:lnSpc>
                  <a:spcPts val="1200"/>
                </a:lnSpc>
              </a:pPr>
              <a:r>
                <a:rPr lang="es-ES" sz="900" dirty="0">
                  <a:latin typeface="Malgun Gothic" panose="020B0503020000020004" pitchFamily="34" charset="-127"/>
                  <a:ea typeface="Malgun Gothic" panose="020B0503020000020004" pitchFamily="34" charset="-127"/>
                  <a:cs typeface="NanumBarunGothic"/>
                </a:rPr>
                <a:t>El significado básico de ‘ser santo’ es ‘distinguir por separado’. El Dios de la Biblia es un Dios santo. Esto significa que Dios es absolutamente puro y completamente separado de todo pecado. Por lo tanto, ver a Dios como una persona es realmente aterrador, y el pueblo de Dios debe ser un pueblo santo.</a:t>
              </a:r>
            </a:p>
          </p:txBody>
        </p:sp>
        <p:sp>
          <p:nvSpPr>
            <p:cNvPr id="14" name="object 14"/>
            <p:cNvSpPr txBox="1"/>
            <p:nvPr/>
          </p:nvSpPr>
          <p:spPr>
            <a:xfrm>
              <a:off x="536286" y="2006397"/>
              <a:ext cx="4516212" cy="851103"/>
            </a:xfrm>
            <a:prstGeom prst="rect">
              <a:avLst/>
            </a:prstGeom>
          </p:spPr>
          <p:txBody>
            <a:bodyPr wrap="square" lIns="0" tIns="6604" rIns="0" bIns="0" rtlCol="0">
              <a:noAutofit/>
            </a:bodyPr>
            <a:lstStyle/>
            <a:p>
              <a:pPr marR="639" indent="120650" algn="just">
                <a:lnSpc>
                  <a:spcPts val="1200"/>
                </a:lnSpc>
              </a:pPr>
              <a:r>
                <a:rPr lang="es-ES" sz="900" dirty="0">
                  <a:latin typeface="Malgun Gothic"/>
                  <a:cs typeface="Malgun Gothic"/>
                </a:rPr>
                <a:t>En el pasado, estábamos acostumbrados a vivir con cosas que no son santas y lo habíamos considerado como algo normal y ritual. Esta forma de pensar nos hace sentir que una vida de pecado es aceptable. Pero los cristianos son personas que sirven a Dios y, por lo tanto, se les advierte que se aparten de todo tipo de pecados. Dios dice: "Sed santos, porque yo soy santo".</a:t>
              </a:r>
            </a:p>
          </p:txBody>
        </p:sp>
        <p:sp>
          <p:nvSpPr>
            <p:cNvPr id="13" name="object 13"/>
            <p:cNvSpPr txBox="1"/>
            <p:nvPr/>
          </p:nvSpPr>
          <p:spPr>
            <a:xfrm>
              <a:off x="536286" y="2962275"/>
              <a:ext cx="4515606" cy="962025"/>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Al recibir la salvación, los cristianos ya han sido santificados en su estado. Pero el Señor nos manda alcanzar la santidad en la vida real. El propósito de que Dios nos santifique en Cristo es para que practiquemos la santidad en nuestra vida diaria. En otras palabras, estamos llamados a vivir una vida santa en esta vida, no en la vida venidera. La santidad en la vida incluye tanto ser apartado para ser usado en la voluntad de Dios como apartado de los pecados del mundo.</a:t>
              </a:r>
            </a:p>
          </p:txBody>
        </p:sp>
        <p:sp>
          <p:nvSpPr>
            <p:cNvPr id="12" name="object 12"/>
            <p:cNvSpPr txBox="1"/>
            <p:nvPr/>
          </p:nvSpPr>
          <p:spPr>
            <a:xfrm>
              <a:off x="536286" y="4072694"/>
              <a:ext cx="4515595" cy="476955"/>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Después de vivir una vida santa, el día en que el Señor vuelva, finalmente obtendremos la santidad definitiva y completa en todos los aspectos y entraremos en el santo reino de Dios.</a:t>
              </a:r>
            </a:p>
          </p:txBody>
        </p:sp>
        <p:sp>
          <p:nvSpPr>
            <p:cNvPr id="11" name="object 11"/>
            <p:cNvSpPr txBox="1"/>
            <p:nvPr/>
          </p:nvSpPr>
          <p:spPr>
            <a:xfrm>
              <a:off x="570500" y="4841679"/>
              <a:ext cx="1480550" cy="174678"/>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9" name="object 9"/>
            <p:cNvSpPr txBox="1"/>
            <p:nvPr/>
          </p:nvSpPr>
          <p:spPr>
            <a:xfrm>
              <a:off x="540000" y="5128757"/>
              <a:ext cx="4463999" cy="152400"/>
            </a:xfrm>
            <a:prstGeom prst="rect">
              <a:avLst/>
            </a:prstGeom>
          </p:spPr>
          <p:txBody>
            <a:bodyPr wrap="square" lIns="0" tIns="0" rIns="0" bIns="0" rtlCol="0">
              <a:noAutofit/>
            </a:bodyPr>
            <a:lstStyle/>
            <a:p>
              <a:pPr marL="25400">
                <a:lnSpc>
                  <a:spcPts val="1000"/>
                </a:lnSpc>
              </a:pPr>
              <a:endParaRPr sz="1000"/>
            </a:p>
          </p:txBody>
        </p:sp>
        <p:sp>
          <p:nvSpPr>
            <p:cNvPr id="8" name="object 8"/>
            <p:cNvSpPr txBox="1"/>
            <p:nvPr/>
          </p:nvSpPr>
          <p:spPr>
            <a:xfrm>
              <a:off x="540000" y="5419058"/>
              <a:ext cx="4463999" cy="15240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540000" y="5683858"/>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540000" y="5974158"/>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540000" y="6259857"/>
              <a:ext cx="446399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40000" y="6550158"/>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40000" y="6849057"/>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40000" y="7134758"/>
              <a:ext cx="4463999" cy="152399"/>
            </a:xfrm>
            <a:prstGeom prst="rect">
              <a:avLst/>
            </a:prstGeom>
          </p:spPr>
          <p:txBody>
            <a:bodyPr wrap="square" lIns="0" tIns="0" rIns="0" bIns="0" rtlCol="0">
              <a:noAutofit/>
            </a:bodyPr>
            <a:lstStyle/>
            <a:p>
              <a:pPr marL="25400">
                <a:lnSpc>
                  <a:spcPts val="1000"/>
                </a:lnSpc>
              </a:pPr>
              <a:endParaRPr sz="1000"/>
            </a:p>
          </p:txBody>
        </p:sp>
        <p:sp>
          <p:nvSpPr>
            <p:cNvPr id="36" name="object 11">
              <a:extLst>
                <a:ext uri="{FF2B5EF4-FFF2-40B4-BE49-F238E27FC236}">
                  <a16:creationId xmlns:a16="http://schemas.microsoft.com/office/drawing/2014/main" id="{DEF5EF39-5C34-444C-9FD8-B3916F19C813}"/>
                </a:ext>
              </a:extLst>
            </p:cNvPr>
            <p:cNvSpPr txBox="1"/>
            <p:nvPr/>
          </p:nvSpPr>
          <p:spPr>
            <a:xfrm>
              <a:off x="603250" y="49530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
        <p:nvSpPr>
          <p:cNvPr id="40" name="object 9">
            <a:extLst>
              <a:ext uri="{FF2B5EF4-FFF2-40B4-BE49-F238E27FC236}">
                <a16:creationId xmlns:a16="http://schemas.microsoft.com/office/drawing/2014/main" id="{F2AA0FE3-D917-4D46-A4F0-0FA8D05DF1A9}"/>
              </a:ext>
            </a:extLst>
          </p:cNvPr>
          <p:cNvSpPr txBox="1"/>
          <p:nvPr/>
        </p:nvSpPr>
        <p:spPr>
          <a:xfrm>
            <a:off x="5094499" y="7603145"/>
            <a:ext cx="171450" cy="152400"/>
          </a:xfrm>
          <a:prstGeom prst="rect">
            <a:avLst/>
          </a:prstGeom>
        </p:spPr>
        <p:txBody>
          <a:bodyPr wrap="square" lIns="0" tIns="6762" rIns="0" bIns="0" rtlCol="0">
            <a:noAutofit/>
          </a:bodyPr>
          <a:lstStyle/>
          <a:p>
            <a:pPr marL="12700">
              <a:lnSpc>
                <a:spcPts val="1065"/>
              </a:lnSpc>
            </a:pPr>
            <a:r>
              <a:rPr lang="es-ES" sz="1000" dirty="0">
                <a:latin typeface="Times New Roman"/>
                <a:cs typeface="Times New Roman"/>
              </a:rPr>
              <a:t>21</a:t>
            </a:r>
            <a:endParaRPr sz="1000" dirty="0">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그룹 65">
            <a:extLst>
              <a:ext uri="{FF2B5EF4-FFF2-40B4-BE49-F238E27FC236}">
                <a16:creationId xmlns:a16="http://schemas.microsoft.com/office/drawing/2014/main" id="{2839E64E-8A20-4F43-9F2B-0B1F02A1BCD6}"/>
              </a:ext>
            </a:extLst>
          </p:cNvPr>
          <p:cNvGrpSpPr/>
          <p:nvPr/>
        </p:nvGrpSpPr>
        <p:grpSpPr>
          <a:xfrm>
            <a:off x="366346" y="467055"/>
            <a:ext cx="4667304" cy="6937345"/>
            <a:chOff x="366346" y="467055"/>
            <a:chExt cx="4667304" cy="6937345"/>
          </a:xfrm>
        </p:grpSpPr>
        <p:sp>
          <p:nvSpPr>
            <p:cNvPr id="58" name="object 58"/>
            <p:cNvSpPr/>
            <p:nvPr/>
          </p:nvSpPr>
          <p:spPr>
            <a:xfrm>
              <a:off x="4653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59" name="object 59"/>
            <p:cNvSpPr/>
            <p:nvPr/>
          </p:nvSpPr>
          <p:spPr>
            <a:xfrm>
              <a:off x="8285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60" name="object 60"/>
            <p:cNvSpPr/>
            <p:nvPr/>
          </p:nvSpPr>
          <p:spPr>
            <a:xfrm>
              <a:off x="11325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61" name="object 61"/>
            <p:cNvSpPr/>
            <p:nvPr/>
          </p:nvSpPr>
          <p:spPr>
            <a:xfrm>
              <a:off x="11382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62" name="object 62"/>
            <p:cNvSpPr/>
            <p:nvPr/>
          </p:nvSpPr>
          <p:spPr>
            <a:xfrm>
              <a:off x="484882"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63" name="object 63"/>
            <p:cNvSpPr/>
            <p:nvPr/>
          </p:nvSpPr>
          <p:spPr>
            <a:xfrm>
              <a:off x="4946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52" name="object 52"/>
            <p:cNvSpPr/>
            <p:nvPr/>
          </p:nvSpPr>
          <p:spPr>
            <a:xfrm>
              <a:off x="465349" y="33985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53" name="object 53"/>
            <p:cNvSpPr/>
            <p:nvPr/>
          </p:nvSpPr>
          <p:spPr>
            <a:xfrm>
              <a:off x="828531" y="34700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54" name="object 54"/>
            <p:cNvSpPr/>
            <p:nvPr/>
          </p:nvSpPr>
          <p:spPr>
            <a:xfrm>
              <a:off x="1132594" y="34392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55" name="object 55"/>
            <p:cNvSpPr/>
            <p:nvPr/>
          </p:nvSpPr>
          <p:spPr>
            <a:xfrm>
              <a:off x="1138284" y="3449189"/>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56" name="object 56"/>
            <p:cNvSpPr/>
            <p:nvPr/>
          </p:nvSpPr>
          <p:spPr>
            <a:xfrm>
              <a:off x="484882" y="34291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57" name="object 57"/>
            <p:cNvSpPr/>
            <p:nvPr/>
          </p:nvSpPr>
          <p:spPr>
            <a:xfrm>
              <a:off x="494648" y="38371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50" name="object 50"/>
            <p:cNvSpPr/>
            <p:nvPr/>
          </p:nvSpPr>
          <p:spPr>
            <a:xfrm>
              <a:off x="446394" y="22214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51" name="object 51"/>
            <p:cNvSpPr/>
            <p:nvPr/>
          </p:nvSpPr>
          <p:spPr>
            <a:xfrm>
              <a:off x="483936" y="22590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48" name="object 48"/>
            <p:cNvSpPr/>
            <p:nvPr/>
          </p:nvSpPr>
          <p:spPr>
            <a:xfrm>
              <a:off x="449995" y="41105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49" name="object 49"/>
            <p:cNvSpPr/>
            <p:nvPr/>
          </p:nvSpPr>
          <p:spPr>
            <a:xfrm>
              <a:off x="487536" y="41481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46" name="object 46"/>
            <p:cNvSpPr/>
            <p:nvPr/>
          </p:nvSpPr>
          <p:spPr>
            <a:xfrm>
              <a:off x="446394" y="26726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47" name="object 47"/>
            <p:cNvSpPr/>
            <p:nvPr/>
          </p:nvSpPr>
          <p:spPr>
            <a:xfrm>
              <a:off x="483936" y="27102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30" name="object 30"/>
            <p:cNvSpPr/>
            <p:nvPr/>
          </p:nvSpPr>
          <p:spPr>
            <a:xfrm>
              <a:off x="368529" y="1056526"/>
              <a:ext cx="108610" cy="116103"/>
            </a:xfrm>
            <a:custGeom>
              <a:avLst/>
              <a:gdLst/>
              <a:ahLst/>
              <a:cxnLst/>
              <a:rect l="l" t="t" r="r" b="b"/>
              <a:pathLst>
                <a:path w="108610" h="116103">
                  <a:moveTo>
                    <a:pt x="108610" y="0"/>
                  </a:moveTo>
                  <a:lnTo>
                    <a:pt x="98680" y="2885"/>
                  </a:lnTo>
                  <a:lnTo>
                    <a:pt x="88311" y="6551"/>
                  </a:lnTo>
                  <a:lnTo>
                    <a:pt x="77691" y="11091"/>
                  </a:lnTo>
                  <a:lnTo>
                    <a:pt x="67006" y="16600"/>
                  </a:lnTo>
                  <a:lnTo>
                    <a:pt x="56444" y="23171"/>
                  </a:lnTo>
                  <a:lnTo>
                    <a:pt x="46192" y="30897"/>
                  </a:lnTo>
                  <a:lnTo>
                    <a:pt x="36438" y="39873"/>
                  </a:lnTo>
                  <a:lnTo>
                    <a:pt x="27368" y="50192"/>
                  </a:lnTo>
                  <a:lnTo>
                    <a:pt x="19171" y="61948"/>
                  </a:lnTo>
                  <a:lnTo>
                    <a:pt x="12033" y="75234"/>
                  </a:lnTo>
                  <a:lnTo>
                    <a:pt x="6142" y="90145"/>
                  </a:lnTo>
                  <a:lnTo>
                    <a:pt x="1684" y="106774"/>
                  </a:lnTo>
                  <a:lnTo>
                    <a:pt x="0" y="116103"/>
                  </a:lnTo>
                </a:path>
              </a:pathLst>
            </a:custGeom>
            <a:ln w="12700">
              <a:solidFill>
                <a:srgbClr val="00C0F3"/>
              </a:solidFill>
              <a:prstDash val="dash"/>
            </a:ln>
          </p:spPr>
          <p:txBody>
            <a:bodyPr wrap="square" lIns="0" tIns="0" rIns="0" bIns="0" rtlCol="0">
              <a:noAutofit/>
            </a:bodyPr>
            <a:lstStyle/>
            <a:p>
              <a:endParaRPr/>
            </a:p>
          </p:txBody>
        </p:sp>
        <p:sp>
          <p:nvSpPr>
            <p:cNvPr id="31" name="object 31"/>
            <p:cNvSpPr/>
            <p:nvPr/>
          </p:nvSpPr>
          <p:spPr>
            <a:xfrm>
              <a:off x="366350" y="1248830"/>
              <a:ext cx="0" cy="577875"/>
            </a:xfrm>
            <a:custGeom>
              <a:avLst/>
              <a:gdLst/>
              <a:ahLst/>
              <a:cxnLst/>
              <a:rect l="l" t="t" r="r" b="b"/>
              <a:pathLst>
                <a:path h="577875">
                  <a:moveTo>
                    <a:pt x="0" y="0"/>
                  </a:moveTo>
                  <a:lnTo>
                    <a:pt x="0" y="577875"/>
                  </a:lnTo>
                </a:path>
              </a:pathLst>
            </a:custGeom>
            <a:ln w="12700">
              <a:solidFill>
                <a:srgbClr val="00C0F3"/>
              </a:solidFill>
              <a:prstDash val="dash"/>
            </a:ln>
          </p:spPr>
          <p:txBody>
            <a:bodyPr wrap="square" lIns="0" tIns="0" rIns="0" bIns="0" rtlCol="0">
              <a:noAutofit/>
            </a:bodyPr>
            <a:lstStyle/>
            <a:p>
              <a:endParaRPr/>
            </a:p>
          </p:txBody>
        </p:sp>
        <p:sp>
          <p:nvSpPr>
            <p:cNvPr id="32" name="object 32"/>
            <p:cNvSpPr/>
            <p:nvPr/>
          </p:nvSpPr>
          <p:spPr>
            <a:xfrm>
              <a:off x="366346" y="1184482"/>
              <a:ext cx="774" cy="37858"/>
            </a:xfrm>
            <a:custGeom>
              <a:avLst/>
              <a:gdLst/>
              <a:ahLst/>
              <a:cxnLst/>
              <a:rect l="l" t="t" r="r" b="b"/>
              <a:pathLst>
                <a:path w="774" h="37858">
                  <a:moveTo>
                    <a:pt x="774" y="0"/>
                  </a:moveTo>
                  <a:lnTo>
                    <a:pt x="266" y="5829"/>
                  </a:lnTo>
                  <a:lnTo>
                    <a:pt x="0" y="11912"/>
                  </a:lnTo>
                  <a:lnTo>
                    <a:pt x="0" y="18262"/>
                  </a:lnTo>
                  <a:lnTo>
                    <a:pt x="0" y="37858"/>
                  </a:lnTo>
                </a:path>
              </a:pathLst>
            </a:custGeom>
            <a:ln w="12699">
              <a:solidFill>
                <a:srgbClr val="00C0F3"/>
              </a:solidFill>
            </a:ln>
          </p:spPr>
          <p:txBody>
            <a:bodyPr wrap="square" lIns="0" tIns="0" rIns="0" bIns="0" rtlCol="0">
              <a:noAutofit/>
            </a:bodyPr>
            <a:lstStyle/>
            <a:p>
              <a:endParaRPr/>
            </a:p>
          </p:txBody>
        </p:sp>
        <p:sp>
          <p:nvSpPr>
            <p:cNvPr id="33" name="object 33"/>
            <p:cNvSpPr/>
            <p:nvPr/>
          </p:nvSpPr>
          <p:spPr>
            <a:xfrm>
              <a:off x="372531" y="1901155"/>
              <a:ext cx="116103" cy="108610"/>
            </a:xfrm>
            <a:custGeom>
              <a:avLst/>
              <a:gdLst/>
              <a:ahLst/>
              <a:cxnLst/>
              <a:rect l="l" t="t" r="r" b="b"/>
              <a:pathLst>
                <a:path w="116103" h="108610">
                  <a:moveTo>
                    <a:pt x="0" y="0"/>
                  </a:moveTo>
                  <a:lnTo>
                    <a:pt x="2885" y="9929"/>
                  </a:lnTo>
                  <a:lnTo>
                    <a:pt x="6551" y="20298"/>
                  </a:lnTo>
                  <a:lnTo>
                    <a:pt x="11091" y="30919"/>
                  </a:lnTo>
                  <a:lnTo>
                    <a:pt x="16600" y="41603"/>
                  </a:lnTo>
                  <a:lnTo>
                    <a:pt x="23171" y="52165"/>
                  </a:lnTo>
                  <a:lnTo>
                    <a:pt x="30897" y="62417"/>
                  </a:lnTo>
                  <a:lnTo>
                    <a:pt x="39873" y="72171"/>
                  </a:lnTo>
                  <a:lnTo>
                    <a:pt x="50192" y="81241"/>
                  </a:lnTo>
                  <a:lnTo>
                    <a:pt x="61948" y="89438"/>
                  </a:lnTo>
                  <a:lnTo>
                    <a:pt x="75234" y="96576"/>
                  </a:lnTo>
                  <a:lnTo>
                    <a:pt x="90145" y="102468"/>
                  </a:lnTo>
                  <a:lnTo>
                    <a:pt x="106774" y="106925"/>
                  </a:lnTo>
                  <a:lnTo>
                    <a:pt x="116103" y="108610"/>
                  </a:lnTo>
                </a:path>
              </a:pathLst>
            </a:custGeom>
            <a:ln w="12700">
              <a:solidFill>
                <a:srgbClr val="00C0F3"/>
              </a:solidFill>
              <a:prstDash val="dash"/>
            </a:ln>
          </p:spPr>
          <p:txBody>
            <a:bodyPr wrap="square" lIns="0" tIns="0" rIns="0" bIns="0" rtlCol="0">
              <a:noAutofit/>
            </a:bodyPr>
            <a:lstStyle/>
            <a:p>
              <a:endParaRPr/>
            </a:p>
          </p:txBody>
        </p:sp>
        <p:sp>
          <p:nvSpPr>
            <p:cNvPr id="34" name="object 34"/>
            <p:cNvSpPr/>
            <p:nvPr/>
          </p:nvSpPr>
          <p:spPr>
            <a:xfrm>
              <a:off x="366346" y="1839954"/>
              <a:ext cx="1536" cy="37795"/>
            </a:xfrm>
            <a:custGeom>
              <a:avLst/>
              <a:gdLst/>
              <a:ahLst/>
              <a:cxnLst/>
              <a:rect l="l" t="t" r="r" b="b"/>
              <a:pathLst>
                <a:path w="1536" h="37795">
                  <a:moveTo>
                    <a:pt x="0" y="0"/>
                  </a:moveTo>
                  <a:lnTo>
                    <a:pt x="0" y="19596"/>
                  </a:lnTo>
                  <a:lnTo>
                    <a:pt x="0" y="26682"/>
                  </a:lnTo>
                  <a:lnTo>
                    <a:pt x="1536" y="37795"/>
                  </a:lnTo>
                </a:path>
              </a:pathLst>
            </a:custGeom>
            <a:ln w="12700">
              <a:solidFill>
                <a:srgbClr val="00C0F3"/>
              </a:solidFill>
            </a:ln>
          </p:spPr>
          <p:txBody>
            <a:bodyPr wrap="square" lIns="0" tIns="0" rIns="0" bIns="0" rtlCol="0">
              <a:noAutofit/>
            </a:bodyPr>
            <a:lstStyle/>
            <a:p>
              <a:endParaRPr/>
            </a:p>
          </p:txBody>
        </p:sp>
        <p:sp>
          <p:nvSpPr>
            <p:cNvPr id="35" name="object 35"/>
            <p:cNvSpPr/>
            <p:nvPr/>
          </p:nvSpPr>
          <p:spPr>
            <a:xfrm>
              <a:off x="562993" y="2011945"/>
              <a:ext cx="4286643" cy="0"/>
            </a:xfrm>
            <a:custGeom>
              <a:avLst/>
              <a:gdLst/>
              <a:ahLst/>
              <a:cxnLst/>
              <a:rect l="l" t="t" r="r" b="b"/>
              <a:pathLst>
                <a:path w="4286643">
                  <a:moveTo>
                    <a:pt x="0" y="0"/>
                  </a:moveTo>
                  <a:lnTo>
                    <a:pt x="4286643" y="0"/>
                  </a:lnTo>
                </a:path>
              </a:pathLst>
            </a:custGeom>
            <a:ln w="12700">
              <a:solidFill>
                <a:srgbClr val="00C0F3"/>
              </a:solidFill>
              <a:prstDash val="dash"/>
            </a:ln>
          </p:spPr>
          <p:txBody>
            <a:bodyPr wrap="square" lIns="0" tIns="0" rIns="0" bIns="0" rtlCol="0">
              <a:noAutofit/>
            </a:bodyPr>
            <a:lstStyle/>
            <a:p>
              <a:endParaRPr/>
            </a:p>
          </p:txBody>
        </p:sp>
        <p:sp>
          <p:nvSpPr>
            <p:cNvPr id="36" name="object 36"/>
            <p:cNvSpPr/>
            <p:nvPr/>
          </p:nvSpPr>
          <p:spPr>
            <a:xfrm>
              <a:off x="500484" y="2011175"/>
              <a:ext cx="37249" cy="774"/>
            </a:xfrm>
            <a:custGeom>
              <a:avLst/>
              <a:gdLst/>
              <a:ahLst/>
              <a:cxnLst/>
              <a:rect l="l" t="t" r="r" b="b"/>
              <a:pathLst>
                <a:path w="37249" h="774">
                  <a:moveTo>
                    <a:pt x="0" y="0"/>
                  </a:moveTo>
                  <a:lnTo>
                    <a:pt x="5829" y="508"/>
                  </a:lnTo>
                  <a:lnTo>
                    <a:pt x="11912" y="774"/>
                  </a:lnTo>
                  <a:lnTo>
                    <a:pt x="18262" y="774"/>
                  </a:lnTo>
                  <a:lnTo>
                    <a:pt x="37249" y="774"/>
                  </a:lnTo>
                </a:path>
              </a:pathLst>
            </a:custGeom>
            <a:ln w="12700">
              <a:solidFill>
                <a:srgbClr val="00C0F3"/>
              </a:solidFill>
            </a:ln>
          </p:spPr>
          <p:txBody>
            <a:bodyPr wrap="square" lIns="0" tIns="0" rIns="0" bIns="0" rtlCol="0">
              <a:noAutofit/>
            </a:bodyPr>
            <a:lstStyle/>
            <a:p>
              <a:endParaRPr/>
            </a:p>
          </p:txBody>
        </p:sp>
        <p:sp>
          <p:nvSpPr>
            <p:cNvPr id="37" name="object 37"/>
            <p:cNvSpPr/>
            <p:nvPr/>
          </p:nvSpPr>
          <p:spPr>
            <a:xfrm>
              <a:off x="4922859" y="1889660"/>
              <a:ext cx="108610" cy="116103"/>
            </a:xfrm>
            <a:custGeom>
              <a:avLst/>
              <a:gdLst/>
              <a:ahLst/>
              <a:cxnLst/>
              <a:rect l="l" t="t" r="r" b="b"/>
              <a:pathLst>
                <a:path w="108610" h="116103">
                  <a:moveTo>
                    <a:pt x="0" y="116103"/>
                  </a:moveTo>
                  <a:lnTo>
                    <a:pt x="9929" y="113218"/>
                  </a:lnTo>
                  <a:lnTo>
                    <a:pt x="20298" y="109552"/>
                  </a:lnTo>
                  <a:lnTo>
                    <a:pt x="30919" y="105011"/>
                  </a:lnTo>
                  <a:lnTo>
                    <a:pt x="41603" y="99502"/>
                  </a:lnTo>
                  <a:lnTo>
                    <a:pt x="52165" y="92932"/>
                  </a:lnTo>
                  <a:lnTo>
                    <a:pt x="62417" y="85205"/>
                  </a:lnTo>
                  <a:lnTo>
                    <a:pt x="72171" y="76229"/>
                  </a:lnTo>
                  <a:lnTo>
                    <a:pt x="81241" y="65910"/>
                  </a:lnTo>
                  <a:lnTo>
                    <a:pt x="89438" y="54155"/>
                  </a:lnTo>
                  <a:lnTo>
                    <a:pt x="96576" y="40868"/>
                  </a:lnTo>
                  <a:lnTo>
                    <a:pt x="102468" y="25958"/>
                  </a:lnTo>
                  <a:lnTo>
                    <a:pt x="106925" y="9329"/>
                  </a:lnTo>
                  <a:lnTo>
                    <a:pt x="108610" y="0"/>
                  </a:lnTo>
                </a:path>
              </a:pathLst>
            </a:custGeom>
            <a:ln w="12700">
              <a:solidFill>
                <a:srgbClr val="00C0F3"/>
              </a:solidFill>
              <a:prstDash val="dash"/>
            </a:ln>
          </p:spPr>
          <p:txBody>
            <a:bodyPr wrap="square" lIns="0" tIns="0" rIns="0" bIns="0" rtlCol="0">
              <a:noAutofit/>
            </a:bodyPr>
            <a:lstStyle/>
            <a:p>
              <a:endParaRPr/>
            </a:p>
          </p:txBody>
        </p:sp>
        <p:sp>
          <p:nvSpPr>
            <p:cNvPr id="38" name="object 38"/>
            <p:cNvSpPr/>
            <p:nvPr/>
          </p:nvSpPr>
          <p:spPr>
            <a:xfrm>
              <a:off x="4862273" y="2010413"/>
              <a:ext cx="37185" cy="1536"/>
            </a:xfrm>
            <a:custGeom>
              <a:avLst/>
              <a:gdLst/>
              <a:ahLst/>
              <a:cxnLst/>
              <a:rect l="l" t="t" r="r" b="b"/>
              <a:pathLst>
                <a:path w="37185" h="1536">
                  <a:moveTo>
                    <a:pt x="0" y="1536"/>
                  </a:moveTo>
                  <a:lnTo>
                    <a:pt x="18973" y="1536"/>
                  </a:lnTo>
                  <a:lnTo>
                    <a:pt x="26060" y="1536"/>
                  </a:lnTo>
                  <a:lnTo>
                    <a:pt x="37185" y="0"/>
                  </a:lnTo>
                </a:path>
              </a:pathLst>
            </a:custGeom>
            <a:ln w="12699">
              <a:solidFill>
                <a:srgbClr val="00C0F3"/>
              </a:solidFill>
            </a:ln>
          </p:spPr>
          <p:txBody>
            <a:bodyPr wrap="square" lIns="0" tIns="0" rIns="0" bIns="0" rtlCol="0">
              <a:noAutofit/>
            </a:bodyPr>
            <a:lstStyle/>
            <a:p>
              <a:endParaRPr/>
            </a:p>
          </p:txBody>
        </p:sp>
        <p:sp>
          <p:nvSpPr>
            <p:cNvPr id="39" name="object 39"/>
            <p:cNvSpPr/>
            <p:nvPr/>
          </p:nvSpPr>
          <p:spPr>
            <a:xfrm>
              <a:off x="5033650" y="1235585"/>
              <a:ext cx="0" cy="577875"/>
            </a:xfrm>
            <a:custGeom>
              <a:avLst/>
              <a:gdLst/>
              <a:ahLst/>
              <a:cxnLst/>
              <a:rect l="l" t="t" r="r" b="b"/>
              <a:pathLst>
                <a:path h="577875">
                  <a:moveTo>
                    <a:pt x="0" y="577875"/>
                  </a:moveTo>
                  <a:lnTo>
                    <a:pt x="0" y="0"/>
                  </a:lnTo>
                </a:path>
              </a:pathLst>
            </a:custGeom>
            <a:ln w="12700">
              <a:solidFill>
                <a:srgbClr val="00C0F3"/>
              </a:solidFill>
              <a:prstDash val="dash"/>
            </a:ln>
          </p:spPr>
          <p:txBody>
            <a:bodyPr wrap="square" lIns="0" tIns="0" rIns="0" bIns="0" rtlCol="0">
              <a:noAutofit/>
            </a:bodyPr>
            <a:lstStyle/>
            <a:p>
              <a:endParaRPr/>
            </a:p>
          </p:txBody>
        </p:sp>
        <p:sp>
          <p:nvSpPr>
            <p:cNvPr id="40" name="object 40"/>
            <p:cNvSpPr/>
            <p:nvPr/>
          </p:nvSpPr>
          <p:spPr>
            <a:xfrm>
              <a:off x="5032872" y="1839954"/>
              <a:ext cx="774" cy="37858"/>
            </a:xfrm>
            <a:custGeom>
              <a:avLst/>
              <a:gdLst/>
              <a:ahLst/>
              <a:cxnLst/>
              <a:rect l="l" t="t" r="r" b="b"/>
              <a:pathLst>
                <a:path w="774" h="37858">
                  <a:moveTo>
                    <a:pt x="0" y="37858"/>
                  </a:moveTo>
                  <a:lnTo>
                    <a:pt x="508" y="32029"/>
                  </a:lnTo>
                  <a:lnTo>
                    <a:pt x="774" y="25933"/>
                  </a:lnTo>
                  <a:lnTo>
                    <a:pt x="774" y="19596"/>
                  </a:lnTo>
                  <a:lnTo>
                    <a:pt x="774" y="0"/>
                  </a:lnTo>
                </a:path>
              </a:pathLst>
            </a:custGeom>
            <a:ln w="12700">
              <a:solidFill>
                <a:srgbClr val="00C0F3"/>
              </a:solidFill>
            </a:ln>
          </p:spPr>
          <p:txBody>
            <a:bodyPr wrap="square" lIns="0" tIns="0" rIns="0" bIns="0" rtlCol="0">
              <a:noAutofit/>
            </a:bodyPr>
            <a:lstStyle/>
            <a:p>
              <a:endParaRPr/>
            </a:p>
          </p:txBody>
        </p:sp>
        <p:sp>
          <p:nvSpPr>
            <p:cNvPr id="41" name="object 41"/>
            <p:cNvSpPr/>
            <p:nvPr/>
          </p:nvSpPr>
          <p:spPr>
            <a:xfrm>
              <a:off x="4911365" y="1052526"/>
              <a:ext cx="116103" cy="108610"/>
            </a:xfrm>
            <a:custGeom>
              <a:avLst/>
              <a:gdLst/>
              <a:ahLst/>
              <a:cxnLst/>
              <a:rect l="l" t="t" r="r" b="b"/>
              <a:pathLst>
                <a:path w="116103" h="108610">
                  <a:moveTo>
                    <a:pt x="116103" y="108610"/>
                  </a:moveTo>
                  <a:lnTo>
                    <a:pt x="113218" y="98680"/>
                  </a:lnTo>
                  <a:lnTo>
                    <a:pt x="109552" y="88311"/>
                  </a:lnTo>
                  <a:lnTo>
                    <a:pt x="105011" y="77691"/>
                  </a:lnTo>
                  <a:lnTo>
                    <a:pt x="99502" y="67006"/>
                  </a:lnTo>
                  <a:lnTo>
                    <a:pt x="92932" y="56444"/>
                  </a:lnTo>
                  <a:lnTo>
                    <a:pt x="85205" y="46192"/>
                  </a:lnTo>
                  <a:lnTo>
                    <a:pt x="76229" y="36438"/>
                  </a:lnTo>
                  <a:lnTo>
                    <a:pt x="65910" y="27368"/>
                  </a:lnTo>
                  <a:lnTo>
                    <a:pt x="54155" y="19171"/>
                  </a:lnTo>
                  <a:lnTo>
                    <a:pt x="40868" y="12033"/>
                  </a:lnTo>
                  <a:lnTo>
                    <a:pt x="25958" y="6142"/>
                  </a:lnTo>
                  <a:lnTo>
                    <a:pt x="9329" y="1684"/>
                  </a:lnTo>
                  <a:lnTo>
                    <a:pt x="0" y="0"/>
                  </a:lnTo>
                </a:path>
              </a:pathLst>
            </a:custGeom>
            <a:ln w="12700">
              <a:solidFill>
                <a:srgbClr val="00C0F3"/>
              </a:solidFill>
              <a:prstDash val="dash"/>
            </a:ln>
          </p:spPr>
          <p:txBody>
            <a:bodyPr wrap="square" lIns="0" tIns="0" rIns="0" bIns="0" rtlCol="0">
              <a:noAutofit/>
            </a:bodyPr>
            <a:lstStyle/>
            <a:p>
              <a:endParaRPr/>
            </a:p>
          </p:txBody>
        </p:sp>
        <p:sp>
          <p:nvSpPr>
            <p:cNvPr id="42" name="object 42"/>
            <p:cNvSpPr/>
            <p:nvPr/>
          </p:nvSpPr>
          <p:spPr>
            <a:xfrm>
              <a:off x="5032123" y="1184532"/>
              <a:ext cx="1524" cy="37807"/>
            </a:xfrm>
            <a:custGeom>
              <a:avLst/>
              <a:gdLst/>
              <a:ahLst/>
              <a:cxnLst/>
              <a:rect l="l" t="t" r="r" b="b"/>
              <a:pathLst>
                <a:path w="1524" h="37807">
                  <a:moveTo>
                    <a:pt x="1524" y="37807"/>
                  </a:moveTo>
                  <a:lnTo>
                    <a:pt x="1524" y="18211"/>
                  </a:lnTo>
                  <a:lnTo>
                    <a:pt x="1524" y="11125"/>
                  </a:lnTo>
                  <a:lnTo>
                    <a:pt x="0" y="0"/>
                  </a:lnTo>
                </a:path>
              </a:pathLst>
            </a:custGeom>
            <a:ln w="12699">
              <a:solidFill>
                <a:srgbClr val="00C0F3"/>
              </a:solidFill>
            </a:ln>
          </p:spPr>
          <p:txBody>
            <a:bodyPr wrap="square" lIns="0" tIns="0" rIns="0" bIns="0" rtlCol="0">
              <a:noAutofit/>
            </a:bodyPr>
            <a:lstStyle/>
            <a:p>
              <a:endParaRPr/>
            </a:p>
          </p:txBody>
        </p:sp>
        <p:sp>
          <p:nvSpPr>
            <p:cNvPr id="43" name="object 43"/>
            <p:cNvSpPr/>
            <p:nvPr/>
          </p:nvSpPr>
          <p:spPr>
            <a:xfrm>
              <a:off x="550363" y="1050345"/>
              <a:ext cx="4286643" cy="0"/>
            </a:xfrm>
            <a:custGeom>
              <a:avLst/>
              <a:gdLst/>
              <a:ahLst/>
              <a:cxnLst/>
              <a:rect l="l" t="t" r="r" b="b"/>
              <a:pathLst>
                <a:path w="4286643">
                  <a:moveTo>
                    <a:pt x="4286643" y="0"/>
                  </a:moveTo>
                  <a:lnTo>
                    <a:pt x="0" y="0"/>
                  </a:lnTo>
                </a:path>
              </a:pathLst>
            </a:custGeom>
            <a:ln w="12700">
              <a:solidFill>
                <a:srgbClr val="00C0F3"/>
              </a:solidFill>
              <a:prstDash val="dash"/>
            </a:ln>
          </p:spPr>
          <p:txBody>
            <a:bodyPr wrap="square" lIns="0" tIns="0" rIns="0" bIns="0" rtlCol="0">
              <a:noAutofit/>
            </a:bodyPr>
            <a:lstStyle/>
            <a:p>
              <a:endParaRPr/>
            </a:p>
          </p:txBody>
        </p:sp>
        <p:sp>
          <p:nvSpPr>
            <p:cNvPr id="44" name="object 44"/>
            <p:cNvSpPr/>
            <p:nvPr/>
          </p:nvSpPr>
          <p:spPr>
            <a:xfrm>
              <a:off x="4862273" y="1050344"/>
              <a:ext cx="37236" cy="774"/>
            </a:xfrm>
            <a:custGeom>
              <a:avLst/>
              <a:gdLst/>
              <a:ahLst/>
              <a:cxnLst/>
              <a:rect l="l" t="t" r="r" b="b"/>
              <a:pathLst>
                <a:path w="37236" h="774">
                  <a:moveTo>
                    <a:pt x="37236" y="774"/>
                  </a:moveTo>
                  <a:lnTo>
                    <a:pt x="31407" y="266"/>
                  </a:lnTo>
                  <a:lnTo>
                    <a:pt x="25323" y="0"/>
                  </a:lnTo>
                  <a:lnTo>
                    <a:pt x="18973" y="0"/>
                  </a:lnTo>
                  <a:lnTo>
                    <a:pt x="0" y="0"/>
                  </a:lnTo>
                </a:path>
              </a:pathLst>
            </a:custGeom>
            <a:ln w="12700">
              <a:solidFill>
                <a:srgbClr val="00C0F3"/>
              </a:solidFill>
            </a:ln>
          </p:spPr>
          <p:txBody>
            <a:bodyPr wrap="square" lIns="0" tIns="0" rIns="0" bIns="0" rtlCol="0">
              <a:noAutofit/>
            </a:bodyPr>
            <a:lstStyle/>
            <a:p>
              <a:endParaRPr/>
            </a:p>
          </p:txBody>
        </p:sp>
        <p:sp>
          <p:nvSpPr>
            <p:cNvPr id="45" name="object 45"/>
            <p:cNvSpPr/>
            <p:nvPr/>
          </p:nvSpPr>
          <p:spPr>
            <a:xfrm>
              <a:off x="500534" y="1050344"/>
              <a:ext cx="37198" cy="1523"/>
            </a:xfrm>
            <a:custGeom>
              <a:avLst/>
              <a:gdLst/>
              <a:ahLst/>
              <a:cxnLst/>
              <a:rect l="l" t="t" r="r" b="b"/>
              <a:pathLst>
                <a:path w="37198" h="1524">
                  <a:moveTo>
                    <a:pt x="37198" y="0"/>
                  </a:moveTo>
                  <a:lnTo>
                    <a:pt x="18211" y="0"/>
                  </a:lnTo>
                  <a:lnTo>
                    <a:pt x="11125" y="0"/>
                  </a:lnTo>
                  <a:lnTo>
                    <a:pt x="0" y="1524"/>
                  </a:lnTo>
                </a:path>
              </a:pathLst>
            </a:custGeom>
            <a:ln w="12700">
              <a:solidFill>
                <a:srgbClr val="00C0F3"/>
              </a:solidFill>
            </a:ln>
          </p:spPr>
          <p:txBody>
            <a:bodyPr wrap="square" lIns="0" tIns="0" rIns="0" bIns="0" rtlCol="0">
              <a:noAutofit/>
            </a:bodyPr>
            <a:lstStyle/>
            <a:p>
              <a:endParaRPr/>
            </a:p>
          </p:txBody>
        </p:sp>
        <p:sp>
          <p:nvSpPr>
            <p:cNvPr id="22" name="object 22"/>
            <p:cNvSpPr/>
            <p:nvPr/>
          </p:nvSpPr>
          <p:spPr>
            <a:xfrm>
              <a:off x="800395" y="4583807"/>
              <a:ext cx="3934599" cy="2820593"/>
            </a:xfrm>
            <a:custGeom>
              <a:avLst/>
              <a:gdLst/>
              <a:ahLst/>
              <a:cxnLst/>
              <a:rect l="l" t="t" r="r" b="b"/>
              <a:pathLst>
                <a:path w="3934599" h="2820593">
                  <a:moveTo>
                    <a:pt x="36004" y="0"/>
                  </a:moveTo>
                  <a:lnTo>
                    <a:pt x="573" y="15086"/>
                  </a:lnTo>
                  <a:lnTo>
                    <a:pt x="0" y="35991"/>
                  </a:lnTo>
                  <a:lnTo>
                    <a:pt x="0" y="2784602"/>
                  </a:lnTo>
                  <a:lnTo>
                    <a:pt x="15091" y="2820020"/>
                  </a:lnTo>
                  <a:lnTo>
                    <a:pt x="36004" y="2820593"/>
                  </a:lnTo>
                  <a:lnTo>
                    <a:pt x="3898607" y="2820593"/>
                  </a:lnTo>
                  <a:lnTo>
                    <a:pt x="3934027" y="2805499"/>
                  </a:lnTo>
                  <a:lnTo>
                    <a:pt x="3934599" y="2784602"/>
                  </a:lnTo>
                  <a:lnTo>
                    <a:pt x="3934599" y="35991"/>
                  </a:lnTo>
                  <a:lnTo>
                    <a:pt x="3919505" y="572"/>
                  </a:lnTo>
                  <a:lnTo>
                    <a:pt x="3898607" y="0"/>
                  </a:lnTo>
                  <a:lnTo>
                    <a:pt x="36004" y="0"/>
                  </a:lnTo>
                  <a:close/>
                </a:path>
              </a:pathLst>
            </a:custGeom>
            <a:ln w="19050">
              <a:solidFill>
                <a:srgbClr val="00ADEF"/>
              </a:solidFill>
            </a:ln>
          </p:spPr>
          <p:txBody>
            <a:bodyPr wrap="square" lIns="0" tIns="0" rIns="0" bIns="0" rtlCol="0">
              <a:noAutofit/>
            </a:bodyPr>
            <a:lstStyle/>
            <a:p>
              <a:endParaRPr/>
            </a:p>
          </p:txBody>
        </p:sp>
        <p:sp>
          <p:nvSpPr>
            <p:cNvPr id="23" name="object 23"/>
            <p:cNvSpPr/>
            <p:nvPr/>
          </p:nvSpPr>
          <p:spPr>
            <a:xfrm>
              <a:off x="2767699" y="4574282"/>
              <a:ext cx="0" cy="833043"/>
            </a:xfrm>
            <a:custGeom>
              <a:avLst/>
              <a:gdLst/>
              <a:ahLst/>
              <a:cxnLst/>
              <a:rect l="l" t="t" r="r" b="b"/>
              <a:pathLst>
                <a:path h="833043">
                  <a:moveTo>
                    <a:pt x="0" y="0"/>
                  </a:moveTo>
                  <a:lnTo>
                    <a:pt x="0" y="833043"/>
                  </a:lnTo>
                </a:path>
              </a:pathLst>
            </a:custGeom>
            <a:ln w="12700">
              <a:solidFill>
                <a:srgbClr val="00ADEF"/>
              </a:solidFill>
            </a:ln>
          </p:spPr>
          <p:txBody>
            <a:bodyPr wrap="square" lIns="0" tIns="0" rIns="0" bIns="0" rtlCol="0">
              <a:noAutofit/>
            </a:bodyPr>
            <a:lstStyle/>
            <a:p>
              <a:endParaRPr/>
            </a:p>
          </p:txBody>
        </p:sp>
        <p:sp>
          <p:nvSpPr>
            <p:cNvPr id="24" name="object 24"/>
            <p:cNvSpPr/>
            <p:nvPr/>
          </p:nvSpPr>
          <p:spPr>
            <a:xfrm>
              <a:off x="810002" y="6211453"/>
              <a:ext cx="1505242" cy="1179449"/>
            </a:xfrm>
            <a:custGeom>
              <a:avLst/>
              <a:gdLst/>
              <a:ahLst/>
              <a:cxnLst/>
              <a:rect l="l" t="t" r="r" b="b"/>
              <a:pathLst>
                <a:path w="1505242" h="1179449">
                  <a:moveTo>
                    <a:pt x="1505242" y="0"/>
                  </a:moveTo>
                  <a:lnTo>
                    <a:pt x="0" y="1179449"/>
                  </a:lnTo>
                </a:path>
              </a:pathLst>
            </a:custGeom>
            <a:ln w="12700">
              <a:solidFill>
                <a:srgbClr val="00ADEF"/>
              </a:solidFill>
            </a:ln>
          </p:spPr>
          <p:txBody>
            <a:bodyPr wrap="square" lIns="0" tIns="0" rIns="0" bIns="0" rtlCol="0">
              <a:noAutofit/>
            </a:bodyPr>
            <a:lstStyle/>
            <a:p>
              <a:endParaRPr/>
            </a:p>
          </p:txBody>
        </p:sp>
        <p:sp>
          <p:nvSpPr>
            <p:cNvPr id="25" name="object 25"/>
            <p:cNvSpPr/>
            <p:nvPr/>
          </p:nvSpPr>
          <p:spPr>
            <a:xfrm>
              <a:off x="3176800" y="6149503"/>
              <a:ext cx="1548193" cy="1248867"/>
            </a:xfrm>
            <a:custGeom>
              <a:avLst/>
              <a:gdLst/>
              <a:ahLst/>
              <a:cxnLst/>
              <a:rect l="l" t="t" r="r" b="b"/>
              <a:pathLst>
                <a:path w="1548193" h="1248867">
                  <a:moveTo>
                    <a:pt x="0" y="0"/>
                  </a:moveTo>
                  <a:lnTo>
                    <a:pt x="1548193" y="1248867"/>
                  </a:lnTo>
                </a:path>
              </a:pathLst>
            </a:custGeom>
            <a:ln w="12700">
              <a:solidFill>
                <a:srgbClr val="00ADEF"/>
              </a:solidFill>
            </a:ln>
          </p:spPr>
          <p:txBody>
            <a:bodyPr wrap="square" lIns="0" tIns="0" rIns="0" bIns="0" rtlCol="0">
              <a:noAutofit/>
            </a:bodyPr>
            <a:lstStyle/>
            <a:p>
              <a:endParaRPr/>
            </a:p>
          </p:txBody>
        </p:sp>
        <p:sp>
          <p:nvSpPr>
            <p:cNvPr id="26" name="object 26"/>
            <p:cNvSpPr/>
            <p:nvPr/>
          </p:nvSpPr>
          <p:spPr>
            <a:xfrm>
              <a:off x="2168400" y="5296580"/>
              <a:ext cx="1198600" cy="1198600"/>
            </a:xfrm>
            <a:custGeom>
              <a:avLst/>
              <a:gdLst/>
              <a:ahLst/>
              <a:cxnLst/>
              <a:rect l="l" t="t" r="r" b="b"/>
              <a:pathLst>
                <a:path w="1198600" h="1198600">
                  <a:moveTo>
                    <a:pt x="599300" y="1198600"/>
                  </a:moveTo>
                  <a:lnTo>
                    <a:pt x="648452" y="1196613"/>
                  </a:lnTo>
                  <a:lnTo>
                    <a:pt x="696510" y="1190756"/>
                  </a:lnTo>
                  <a:lnTo>
                    <a:pt x="743320" y="1181183"/>
                  </a:lnTo>
                  <a:lnTo>
                    <a:pt x="788726" y="1168048"/>
                  </a:lnTo>
                  <a:lnTo>
                    <a:pt x="832576" y="1151505"/>
                  </a:lnTo>
                  <a:lnTo>
                    <a:pt x="874714" y="1131708"/>
                  </a:lnTo>
                  <a:lnTo>
                    <a:pt x="914987" y="1108812"/>
                  </a:lnTo>
                  <a:lnTo>
                    <a:pt x="953240" y="1082971"/>
                  </a:lnTo>
                  <a:lnTo>
                    <a:pt x="989319" y="1054339"/>
                  </a:lnTo>
                  <a:lnTo>
                    <a:pt x="1023070" y="1023070"/>
                  </a:lnTo>
                  <a:lnTo>
                    <a:pt x="1054339" y="989319"/>
                  </a:lnTo>
                  <a:lnTo>
                    <a:pt x="1082971" y="953240"/>
                  </a:lnTo>
                  <a:lnTo>
                    <a:pt x="1108812" y="914987"/>
                  </a:lnTo>
                  <a:lnTo>
                    <a:pt x="1131708" y="874714"/>
                  </a:lnTo>
                  <a:lnTo>
                    <a:pt x="1151505" y="832576"/>
                  </a:lnTo>
                  <a:lnTo>
                    <a:pt x="1168048" y="788726"/>
                  </a:lnTo>
                  <a:lnTo>
                    <a:pt x="1181183" y="743320"/>
                  </a:lnTo>
                  <a:lnTo>
                    <a:pt x="1190756" y="696510"/>
                  </a:lnTo>
                  <a:lnTo>
                    <a:pt x="1196613" y="648452"/>
                  </a:lnTo>
                  <a:lnTo>
                    <a:pt x="1198600" y="599300"/>
                  </a:lnTo>
                  <a:lnTo>
                    <a:pt x="1196613" y="550147"/>
                  </a:lnTo>
                  <a:lnTo>
                    <a:pt x="1190756" y="502089"/>
                  </a:lnTo>
                  <a:lnTo>
                    <a:pt x="1181183" y="455280"/>
                  </a:lnTo>
                  <a:lnTo>
                    <a:pt x="1168048" y="409873"/>
                  </a:lnTo>
                  <a:lnTo>
                    <a:pt x="1151505" y="366024"/>
                  </a:lnTo>
                  <a:lnTo>
                    <a:pt x="1131708" y="323885"/>
                  </a:lnTo>
                  <a:lnTo>
                    <a:pt x="1108812" y="283613"/>
                  </a:lnTo>
                  <a:lnTo>
                    <a:pt x="1082971" y="245360"/>
                  </a:lnTo>
                  <a:lnTo>
                    <a:pt x="1054339" y="209280"/>
                  </a:lnTo>
                  <a:lnTo>
                    <a:pt x="1023070" y="175529"/>
                  </a:lnTo>
                  <a:lnTo>
                    <a:pt x="989319" y="144261"/>
                  </a:lnTo>
                  <a:lnTo>
                    <a:pt x="953240" y="115629"/>
                  </a:lnTo>
                  <a:lnTo>
                    <a:pt x="914987" y="89788"/>
                  </a:lnTo>
                  <a:lnTo>
                    <a:pt x="874714" y="66892"/>
                  </a:lnTo>
                  <a:lnTo>
                    <a:pt x="832576" y="47095"/>
                  </a:lnTo>
                  <a:lnTo>
                    <a:pt x="788726" y="30552"/>
                  </a:lnTo>
                  <a:lnTo>
                    <a:pt x="743320" y="17417"/>
                  </a:lnTo>
                  <a:lnTo>
                    <a:pt x="696510" y="7843"/>
                  </a:lnTo>
                  <a:lnTo>
                    <a:pt x="648452" y="1986"/>
                  </a:lnTo>
                  <a:lnTo>
                    <a:pt x="599300" y="0"/>
                  </a:lnTo>
                  <a:lnTo>
                    <a:pt x="550147" y="1986"/>
                  </a:lnTo>
                  <a:lnTo>
                    <a:pt x="502089" y="7843"/>
                  </a:lnTo>
                  <a:lnTo>
                    <a:pt x="455280" y="17417"/>
                  </a:lnTo>
                  <a:lnTo>
                    <a:pt x="409873" y="30552"/>
                  </a:lnTo>
                  <a:lnTo>
                    <a:pt x="366024" y="47095"/>
                  </a:lnTo>
                  <a:lnTo>
                    <a:pt x="323885" y="66892"/>
                  </a:lnTo>
                  <a:lnTo>
                    <a:pt x="283613" y="89788"/>
                  </a:lnTo>
                  <a:lnTo>
                    <a:pt x="245360" y="115629"/>
                  </a:lnTo>
                  <a:lnTo>
                    <a:pt x="209280" y="144261"/>
                  </a:lnTo>
                  <a:lnTo>
                    <a:pt x="175529" y="175529"/>
                  </a:lnTo>
                  <a:lnTo>
                    <a:pt x="144261" y="209280"/>
                  </a:lnTo>
                  <a:lnTo>
                    <a:pt x="115629" y="245360"/>
                  </a:lnTo>
                  <a:lnTo>
                    <a:pt x="89788" y="283613"/>
                  </a:lnTo>
                  <a:lnTo>
                    <a:pt x="66892" y="323885"/>
                  </a:lnTo>
                  <a:lnTo>
                    <a:pt x="47095" y="366024"/>
                  </a:lnTo>
                  <a:lnTo>
                    <a:pt x="30552" y="409873"/>
                  </a:lnTo>
                  <a:lnTo>
                    <a:pt x="17417" y="455280"/>
                  </a:lnTo>
                  <a:lnTo>
                    <a:pt x="7843" y="502089"/>
                  </a:lnTo>
                  <a:lnTo>
                    <a:pt x="1986" y="550147"/>
                  </a:lnTo>
                  <a:lnTo>
                    <a:pt x="0" y="599300"/>
                  </a:lnTo>
                  <a:lnTo>
                    <a:pt x="1986" y="648452"/>
                  </a:lnTo>
                  <a:lnTo>
                    <a:pt x="7843" y="696510"/>
                  </a:lnTo>
                  <a:lnTo>
                    <a:pt x="17417" y="743320"/>
                  </a:lnTo>
                  <a:lnTo>
                    <a:pt x="30552" y="788726"/>
                  </a:lnTo>
                  <a:lnTo>
                    <a:pt x="47095" y="832576"/>
                  </a:lnTo>
                  <a:lnTo>
                    <a:pt x="66892" y="874714"/>
                  </a:lnTo>
                  <a:lnTo>
                    <a:pt x="89788" y="914987"/>
                  </a:lnTo>
                  <a:lnTo>
                    <a:pt x="115629" y="953240"/>
                  </a:lnTo>
                  <a:lnTo>
                    <a:pt x="144261" y="989319"/>
                  </a:lnTo>
                  <a:lnTo>
                    <a:pt x="175529" y="1023070"/>
                  </a:lnTo>
                  <a:lnTo>
                    <a:pt x="209280" y="1054339"/>
                  </a:lnTo>
                  <a:lnTo>
                    <a:pt x="245360" y="1082971"/>
                  </a:lnTo>
                  <a:lnTo>
                    <a:pt x="283613" y="1108812"/>
                  </a:lnTo>
                  <a:lnTo>
                    <a:pt x="323885" y="1131708"/>
                  </a:lnTo>
                  <a:lnTo>
                    <a:pt x="366024" y="1151505"/>
                  </a:lnTo>
                  <a:lnTo>
                    <a:pt x="409873" y="1168048"/>
                  </a:lnTo>
                  <a:lnTo>
                    <a:pt x="455280" y="1181183"/>
                  </a:lnTo>
                  <a:lnTo>
                    <a:pt x="502089" y="1190756"/>
                  </a:lnTo>
                  <a:lnTo>
                    <a:pt x="550147" y="1196613"/>
                  </a:lnTo>
                  <a:lnTo>
                    <a:pt x="599300" y="1198600"/>
                  </a:lnTo>
                  <a:close/>
                </a:path>
              </a:pathLst>
            </a:custGeom>
            <a:solidFill>
              <a:srgbClr val="E1F3FC"/>
            </a:solidFill>
          </p:spPr>
          <p:txBody>
            <a:bodyPr wrap="square" lIns="0" tIns="0" rIns="0" bIns="0" rtlCol="0">
              <a:noAutofit/>
            </a:bodyPr>
            <a:lstStyle/>
            <a:p>
              <a:endParaRPr/>
            </a:p>
          </p:txBody>
        </p:sp>
        <p:sp>
          <p:nvSpPr>
            <p:cNvPr id="27" name="object 27"/>
            <p:cNvSpPr/>
            <p:nvPr/>
          </p:nvSpPr>
          <p:spPr>
            <a:xfrm>
              <a:off x="2168400" y="5296580"/>
              <a:ext cx="1198600" cy="1198600"/>
            </a:xfrm>
            <a:custGeom>
              <a:avLst/>
              <a:gdLst/>
              <a:ahLst/>
              <a:cxnLst/>
              <a:rect l="l" t="t" r="r" b="b"/>
              <a:pathLst>
                <a:path w="1198600" h="1198600">
                  <a:moveTo>
                    <a:pt x="599300" y="1198600"/>
                  </a:moveTo>
                  <a:lnTo>
                    <a:pt x="648452" y="1196613"/>
                  </a:lnTo>
                  <a:lnTo>
                    <a:pt x="696510" y="1190756"/>
                  </a:lnTo>
                  <a:lnTo>
                    <a:pt x="743320" y="1181183"/>
                  </a:lnTo>
                  <a:lnTo>
                    <a:pt x="788726" y="1168048"/>
                  </a:lnTo>
                  <a:lnTo>
                    <a:pt x="832576" y="1151505"/>
                  </a:lnTo>
                  <a:lnTo>
                    <a:pt x="874714" y="1131708"/>
                  </a:lnTo>
                  <a:lnTo>
                    <a:pt x="914987" y="1108812"/>
                  </a:lnTo>
                  <a:lnTo>
                    <a:pt x="953240" y="1082971"/>
                  </a:lnTo>
                  <a:lnTo>
                    <a:pt x="989319" y="1054339"/>
                  </a:lnTo>
                  <a:lnTo>
                    <a:pt x="1023070" y="1023070"/>
                  </a:lnTo>
                  <a:lnTo>
                    <a:pt x="1054339" y="989319"/>
                  </a:lnTo>
                  <a:lnTo>
                    <a:pt x="1082971" y="953240"/>
                  </a:lnTo>
                  <a:lnTo>
                    <a:pt x="1108812" y="914987"/>
                  </a:lnTo>
                  <a:lnTo>
                    <a:pt x="1131708" y="874714"/>
                  </a:lnTo>
                  <a:lnTo>
                    <a:pt x="1151505" y="832576"/>
                  </a:lnTo>
                  <a:lnTo>
                    <a:pt x="1168048" y="788726"/>
                  </a:lnTo>
                  <a:lnTo>
                    <a:pt x="1181183" y="743320"/>
                  </a:lnTo>
                  <a:lnTo>
                    <a:pt x="1190756" y="696510"/>
                  </a:lnTo>
                  <a:lnTo>
                    <a:pt x="1196613" y="648452"/>
                  </a:lnTo>
                  <a:lnTo>
                    <a:pt x="1198600" y="599300"/>
                  </a:lnTo>
                  <a:lnTo>
                    <a:pt x="1196613" y="550147"/>
                  </a:lnTo>
                  <a:lnTo>
                    <a:pt x="1190756" y="502089"/>
                  </a:lnTo>
                  <a:lnTo>
                    <a:pt x="1181183" y="455280"/>
                  </a:lnTo>
                  <a:lnTo>
                    <a:pt x="1168048" y="409873"/>
                  </a:lnTo>
                  <a:lnTo>
                    <a:pt x="1151505" y="366024"/>
                  </a:lnTo>
                  <a:lnTo>
                    <a:pt x="1131708" y="323885"/>
                  </a:lnTo>
                  <a:lnTo>
                    <a:pt x="1108812" y="283613"/>
                  </a:lnTo>
                  <a:lnTo>
                    <a:pt x="1082971" y="245360"/>
                  </a:lnTo>
                  <a:lnTo>
                    <a:pt x="1054339" y="209280"/>
                  </a:lnTo>
                  <a:lnTo>
                    <a:pt x="1023070" y="175529"/>
                  </a:lnTo>
                  <a:lnTo>
                    <a:pt x="989319" y="144261"/>
                  </a:lnTo>
                  <a:lnTo>
                    <a:pt x="953240" y="115629"/>
                  </a:lnTo>
                  <a:lnTo>
                    <a:pt x="914987" y="89788"/>
                  </a:lnTo>
                  <a:lnTo>
                    <a:pt x="874714" y="66892"/>
                  </a:lnTo>
                  <a:lnTo>
                    <a:pt x="832576" y="47095"/>
                  </a:lnTo>
                  <a:lnTo>
                    <a:pt x="788726" y="30552"/>
                  </a:lnTo>
                  <a:lnTo>
                    <a:pt x="743320" y="17417"/>
                  </a:lnTo>
                  <a:lnTo>
                    <a:pt x="696510" y="7843"/>
                  </a:lnTo>
                  <a:lnTo>
                    <a:pt x="648452" y="1986"/>
                  </a:lnTo>
                  <a:lnTo>
                    <a:pt x="599300" y="0"/>
                  </a:lnTo>
                  <a:lnTo>
                    <a:pt x="550147" y="1986"/>
                  </a:lnTo>
                  <a:lnTo>
                    <a:pt x="502089" y="7843"/>
                  </a:lnTo>
                  <a:lnTo>
                    <a:pt x="455280" y="17417"/>
                  </a:lnTo>
                  <a:lnTo>
                    <a:pt x="409873" y="30552"/>
                  </a:lnTo>
                  <a:lnTo>
                    <a:pt x="366024" y="47095"/>
                  </a:lnTo>
                  <a:lnTo>
                    <a:pt x="323885" y="66892"/>
                  </a:lnTo>
                  <a:lnTo>
                    <a:pt x="283613" y="89788"/>
                  </a:lnTo>
                  <a:lnTo>
                    <a:pt x="245360" y="115629"/>
                  </a:lnTo>
                  <a:lnTo>
                    <a:pt x="209280" y="144261"/>
                  </a:lnTo>
                  <a:lnTo>
                    <a:pt x="175529" y="175529"/>
                  </a:lnTo>
                  <a:lnTo>
                    <a:pt x="144261" y="209280"/>
                  </a:lnTo>
                  <a:lnTo>
                    <a:pt x="115629" y="245360"/>
                  </a:lnTo>
                  <a:lnTo>
                    <a:pt x="89788" y="283613"/>
                  </a:lnTo>
                  <a:lnTo>
                    <a:pt x="66892" y="323885"/>
                  </a:lnTo>
                  <a:lnTo>
                    <a:pt x="47095" y="366024"/>
                  </a:lnTo>
                  <a:lnTo>
                    <a:pt x="30552" y="409873"/>
                  </a:lnTo>
                  <a:lnTo>
                    <a:pt x="17417" y="455280"/>
                  </a:lnTo>
                  <a:lnTo>
                    <a:pt x="7843" y="502089"/>
                  </a:lnTo>
                  <a:lnTo>
                    <a:pt x="1986" y="550147"/>
                  </a:lnTo>
                  <a:lnTo>
                    <a:pt x="0" y="599300"/>
                  </a:lnTo>
                  <a:lnTo>
                    <a:pt x="1986" y="648452"/>
                  </a:lnTo>
                  <a:lnTo>
                    <a:pt x="7843" y="696510"/>
                  </a:lnTo>
                  <a:lnTo>
                    <a:pt x="17417" y="743320"/>
                  </a:lnTo>
                  <a:lnTo>
                    <a:pt x="30552" y="788726"/>
                  </a:lnTo>
                  <a:lnTo>
                    <a:pt x="47095" y="832576"/>
                  </a:lnTo>
                  <a:lnTo>
                    <a:pt x="66892" y="874714"/>
                  </a:lnTo>
                  <a:lnTo>
                    <a:pt x="89788" y="914987"/>
                  </a:lnTo>
                  <a:lnTo>
                    <a:pt x="115629" y="953240"/>
                  </a:lnTo>
                  <a:lnTo>
                    <a:pt x="144261" y="989319"/>
                  </a:lnTo>
                  <a:lnTo>
                    <a:pt x="175529" y="1023070"/>
                  </a:lnTo>
                  <a:lnTo>
                    <a:pt x="209280" y="1054339"/>
                  </a:lnTo>
                  <a:lnTo>
                    <a:pt x="245360" y="1082971"/>
                  </a:lnTo>
                  <a:lnTo>
                    <a:pt x="283613" y="1108812"/>
                  </a:lnTo>
                  <a:lnTo>
                    <a:pt x="323885" y="1131708"/>
                  </a:lnTo>
                  <a:lnTo>
                    <a:pt x="366024" y="1151505"/>
                  </a:lnTo>
                  <a:lnTo>
                    <a:pt x="409873" y="1168048"/>
                  </a:lnTo>
                  <a:lnTo>
                    <a:pt x="455280" y="1181183"/>
                  </a:lnTo>
                  <a:lnTo>
                    <a:pt x="502089" y="1190756"/>
                  </a:lnTo>
                  <a:lnTo>
                    <a:pt x="550147" y="1196613"/>
                  </a:lnTo>
                  <a:lnTo>
                    <a:pt x="599300" y="1198600"/>
                  </a:lnTo>
                  <a:close/>
                </a:path>
              </a:pathLst>
            </a:custGeom>
            <a:ln w="19049">
              <a:solidFill>
                <a:srgbClr val="00ADEF"/>
              </a:solidFill>
            </a:ln>
          </p:spPr>
          <p:txBody>
            <a:bodyPr wrap="square" lIns="0" tIns="0" rIns="0" bIns="0" rtlCol="0">
              <a:noAutofit/>
            </a:bodyPr>
            <a:lstStyle/>
            <a:p>
              <a:endParaRPr/>
            </a:p>
          </p:txBody>
        </p:sp>
        <p:sp>
          <p:nvSpPr>
            <p:cNvPr id="28" name="object 28"/>
            <p:cNvSpPr/>
            <p:nvPr/>
          </p:nvSpPr>
          <p:spPr>
            <a:xfrm>
              <a:off x="2471230" y="5599416"/>
              <a:ext cx="592937" cy="592937"/>
            </a:xfrm>
            <a:custGeom>
              <a:avLst/>
              <a:gdLst/>
              <a:ahLst/>
              <a:cxnLst/>
              <a:rect l="l" t="t" r="r" b="b"/>
              <a:pathLst>
                <a:path w="592937" h="592937">
                  <a:moveTo>
                    <a:pt x="296468" y="592937"/>
                  </a:moveTo>
                  <a:lnTo>
                    <a:pt x="320784" y="591954"/>
                  </a:lnTo>
                  <a:lnTo>
                    <a:pt x="344559" y="589057"/>
                  </a:lnTo>
                  <a:lnTo>
                    <a:pt x="367715" y="584321"/>
                  </a:lnTo>
                  <a:lnTo>
                    <a:pt x="390178" y="577823"/>
                  </a:lnTo>
                  <a:lnTo>
                    <a:pt x="411870" y="569640"/>
                  </a:lnTo>
                  <a:lnTo>
                    <a:pt x="432715" y="559847"/>
                  </a:lnTo>
                  <a:lnTo>
                    <a:pt x="452638" y="548521"/>
                  </a:lnTo>
                  <a:lnTo>
                    <a:pt x="471561" y="535738"/>
                  </a:lnTo>
                  <a:lnTo>
                    <a:pt x="489409" y="521574"/>
                  </a:lnTo>
                  <a:lnTo>
                    <a:pt x="506106" y="506106"/>
                  </a:lnTo>
                  <a:lnTo>
                    <a:pt x="521574" y="489409"/>
                  </a:lnTo>
                  <a:lnTo>
                    <a:pt x="535738" y="471561"/>
                  </a:lnTo>
                  <a:lnTo>
                    <a:pt x="548521" y="452638"/>
                  </a:lnTo>
                  <a:lnTo>
                    <a:pt x="559847" y="432715"/>
                  </a:lnTo>
                  <a:lnTo>
                    <a:pt x="569640" y="411870"/>
                  </a:lnTo>
                  <a:lnTo>
                    <a:pt x="577823" y="390178"/>
                  </a:lnTo>
                  <a:lnTo>
                    <a:pt x="584321" y="367715"/>
                  </a:lnTo>
                  <a:lnTo>
                    <a:pt x="589057" y="344559"/>
                  </a:lnTo>
                  <a:lnTo>
                    <a:pt x="591954" y="320784"/>
                  </a:lnTo>
                  <a:lnTo>
                    <a:pt x="592937" y="296468"/>
                  </a:lnTo>
                  <a:lnTo>
                    <a:pt x="591954" y="272152"/>
                  </a:lnTo>
                  <a:lnTo>
                    <a:pt x="589057" y="248378"/>
                  </a:lnTo>
                  <a:lnTo>
                    <a:pt x="584321" y="225221"/>
                  </a:lnTo>
                  <a:lnTo>
                    <a:pt x="577823" y="202759"/>
                  </a:lnTo>
                  <a:lnTo>
                    <a:pt x="569640" y="181067"/>
                  </a:lnTo>
                  <a:lnTo>
                    <a:pt x="559847" y="160221"/>
                  </a:lnTo>
                  <a:lnTo>
                    <a:pt x="548521" y="140299"/>
                  </a:lnTo>
                  <a:lnTo>
                    <a:pt x="535738" y="121375"/>
                  </a:lnTo>
                  <a:lnTo>
                    <a:pt x="521574" y="103527"/>
                  </a:lnTo>
                  <a:lnTo>
                    <a:pt x="506106" y="86831"/>
                  </a:lnTo>
                  <a:lnTo>
                    <a:pt x="489409" y="71363"/>
                  </a:lnTo>
                  <a:lnTo>
                    <a:pt x="471561" y="57199"/>
                  </a:lnTo>
                  <a:lnTo>
                    <a:pt x="452638" y="44416"/>
                  </a:lnTo>
                  <a:lnTo>
                    <a:pt x="432715" y="33090"/>
                  </a:lnTo>
                  <a:lnTo>
                    <a:pt x="411870" y="23297"/>
                  </a:lnTo>
                  <a:lnTo>
                    <a:pt x="390178" y="15113"/>
                  </a:lnTo>
                  <a:lnTo>
                    <a:pt x="367715" y="8615"/>
                  </a:lnTo>
                  <a:lnTo>
                    <a:pt x="344559" y="3880"/>
                  </a:lnTo>
                  <a:lnTo>
                    <a:pt x="320784" y="982"/>
                  </a:lnTo>
                  <a:lnTo>
                    <a:pt x="296468" y="0"/>
                  </a:lnTo>
                  <a:lnTo>
                    <a:pt x="272152" y="982"/>
                  </a:lnTo>
                  <a:lnTo>
                    <a:pt x="248378" y="3880"/>
                  </a:lnTo>
                  <a:lnTo>
                    <a:pt x="225221" y="8615"/>
                  </a:lnTo>
                  <a:lnTo>
                    <a:pt x="202759" y="15113"/>
                  </a:lnTo>
                  <a:lnTo>
                    <a:pt x="181067" y="23297"/>
                  </a:lnTo>
                  <a:lnTo>
                    <a:pt x="160221" y="33090"/>
                  </a:lnTo>
                  <a:lnTo>
                    <a:pt x="140299" y="44416"/>
                  </a:lnTo>
                  <a:lnTo>
                    <a:pt x="121375" y="57199"/>
                  </a:lnTo>
                  <a:lnTo>
                    <a:pt x="103527" y="71363"/>
                  </a:lnTo>
                  <a:lnTo>
                    <a:pt x="86831" y="86831"/>
                  </a:lnTo>
                  <a:lnTo>
                    <a:pt x="71363" y="103527"/>
                  </a:lnTo>
                  <a:lnTo>
                    <a:pt x="57199" y="121375"/>
                  </a:lnTo>
                  <a:lnTo>
                    <a:pt x="44416" y="140299"/>
                  </a:lnTo>
                  <a:lnTo>
                    <a:pt x="33090" y="160221"/>
                  </a:lnTo>
                  <a:lnTo>
                    <a:pt x="23297" y="181067"/>
                  </a:lnTo>
                  <a:lnTo>
                    <a:pt x="15113" y="202759"/>
                  </a:lnTo>
                  <a:lnTo>
                    <a:pt x="8615" y="225221"/>
                  </a:lnTo>
                  <a:lnTo>
                    <a:pt x="3880" y="248378"/>
                  </a:lnTo>
                  <a:lnTo>
                    <a:pt x="982" y="272152"/>
                  </a:lnTo>
                  <a:lnTo>
                    <a:pt x="0" y="296468"/>
                  </a:lnTo>
                  <a:lnTo>
                    <a:pt x="982" y="320784"/>
                  </a:lnTo>
                  <a:lnTo>
                    <a:pt x="3880" y="344559"/>
                  </a:lnTo>
                  <a:lnTo>
                    <a:pt x="8615" y="367715"/>
                  </a:lnTo>
                  <a:lnTo>
                    <a:pt x="15113" y="390178"/>
                  </a:lnTo>
                  <a:lnTo>
                    <a:pt x="23297" y="411870"/>
                  </a:lnTo>
                  <a:lnTo>
                    <a:pt x="33090" y="432715"/>
                  </a:lnTo>
                  <a:lnTo>
                    <a:pt x="44416" y="452638"/>
                  </a:lnTo>
                  <a:lnTo>
                    <a:pt x="57199" y="471561"/>
                  </a:lnTo>
                  <a:lnTo>
                    <a:pt x="71363" y="489409"/>
                  </a:lnTo>
                  <a:lnTo>
                    <a:pt x="86831" y="506106"/>
                  </a:lnTo>
                  <a:lnTo>
                    <a:pt x="103527" y="521574"/>
                  </a:lnTo>
                  <a:lnTo>
                    <a:pt x="121375" y="535738"/>
                  </a:lnTo>
                  <a:lnTo>
                    <a:pt x="140299" y="548521"/>
                  </a:lnTo>
                  <a:lnTo>
                    <a:pt x="160221" y="559847"/>
                  </a:lnTo>
                  <a:lnTo>
                    <a:pt x="181067" y="569640"/>
                  </a:lnTo>
                  <a:lnTo>
                    <a:pt x="202759" y="577823"/>
                  </a:lnTo>
                  <a:lnTo>
                    <a:pt x="225221" y="584321"/>
                  </a:lnTo>
                  <a:lnTo>
                    <a:pt x="248378" y="589057"/>
                  </a:lnTo>
                  <a:lnTo>
                    <a:pt x="272152" y="591954"/>
                  </a:lnTo>
                  <a:lnTo>
                    <a:pt x="296468" y="592937"/>
                  </a:lnTo>
                  <a:close/>
                </a:path>
              </a:pathLst>
            </a:custGeom>
            <a:solidFill>
              <a:srgbClr val="FFFFFF"/>
            </a:solidFill>
          </p:spPr>
          <p:txBody>
            <a:bodyPr wrap="square" lIns="0" tIns="0" rIns="0" bIns="0" rtlCol="0">
              <a:noAutofit/>
            </a:bodyPr>
            <a:lstStyle/>
            <a:p>
              <a:endParaRPr/>
            </a:p>
          </p:txBody>
        </p:sp>
        <p:sp>
          <p:nvSpPr>
            <p:cNvPr id="29" name="object 29"/>
            <p:cNvSpPr/>
            <p:nvPr/>
          </p:nvSpPr>
          <p:spPr>
            <a:xfrm>
              <a:off x="2471230" y="5599416"/>
              <a:ext cx="592937" cy="592937"/>
            </a:xfrm>
            <a:custGeom>
              <a:avLst/>
              <a:gdLst/>
              <a:ahLst/>
              <a:cxnLst/>
              <a:rect l="l" t="t" r="r" b="b"/>
              <a:pathLst>
                <a:path w="592937" h="592937">
                  <a:moveTo>
                    <a:pt x="296468" y="592937"/>
                  </a:moveTo>
                  <a:lnTo>
                    <a:pt x="320784" y="591954"/>
                  </a:lnTo>
                  <a:lnTo>
                    <a:pt x="344559" y="589057"/>
                  </a:lnTo>
                  <a:lnTo>
                    <a:pt x="367715" y="584321"/>
                  </a:lnTo>
                  <a:lnTo>
                    <a:pt x="390178" y="577823"/>
                  </a:lnTo>
                  <a:lnTo>
                    <a:pt x="411870" y="569640"/>
                  </a:lnTo>
                  <a:lnTo>
                    <a:pt x="432715" y="559847"/>
                  </a:lnTo>
                  <a:lnTo>
                    <a:pt x="452638" y="548521"/>
                  </a:lnTo>
                  <a:lnTo>
                    <a:pt x="471561" y="535738"/>
                  </a:lnTo>
                  <a:lnTo>
                    <a:pt x="489409" y="521574"/>
                  </a:lnTo>
                  <a:lnTo>
                    <a:pt x="506106" y="506106"/>
                  </a:lnTo>
                  <a:lnTo>
                    <a:pt x="521574" y="489409"/>
                  </a:lnTo>
                  <a:lnTo>
                    <a:pt x="535738" y="471561"/>
                  </a:lnTo>
                  <a:lnTo>
                    <a:pt x="548521" y="452638"/>
                  </a:lnTo>
                  <a:lnTo>
                    <a:pt x="559847" y="432715"/>
                  </a:lnTo>
                  <a:lnTo>
                    <a:pt x="569640" y="411870"/>
                  </a:lnTo>
                  <a:lnTo>
                    <a:pt x="577823" y="390178"/>
                  </a:lnTo>
                  <a:lnTo>
                    <a:pt x="584321" y="367715"/>
                  </a:lnTo>
                  <a:lnTo>
                    <a:pt x="589057" y="344559"/>
                  </a:lnTo>
                  <a:lnTo>
                    <a:pt x="591954" y="320784"/>
                  </a:lnTo>
                  <a:lnTo>
                    <a:pt x="592937" y="296468"/>
                  </a:lnTo>
                  <a:lnTo>
                    <a:pt x="591954" y="272152"/>
                  </a:lnTo>
                  <a:lnTo>
                    <a:pt x="589057" y="248378"/>
                  </a:lnTo>
                  <a:lnTo>
                    <a:pt x="584321" y="225221"/>
                  </a:lnTo>
                  <a:lnTo>
                    <a:pt x="577823" y="202759"/>
                  </a:lnTo>
                  <a:lnTo>
                    <a:pt x="569640" y="181067"/>
                  </a:lnTo>
                  <a:lnTo>
                    <a:pt x="559847" y="160221"/>
                  </a:lnTo>
                  <a:lnTo>
                    <a:pt x="548521" y="140299"/>
                  </a:lnTo>
                  <a:lnTo>
                    <a:pt x="535738" y="121375"/>
                  </a:lnTo>
                  <a:lnTo>
                    <a:pt x="521574" y="103527"/>
                  </a:lnTo>
                  <a:lnTo>
                    <a:pt x="506106" y="86831"/>
                  </a:lnTo>
                  <a:lnTo>
                    <a:pt x="489409" y="71363"/>
                  </a:lnTo>
                  <a:lnTo>
                    <a:pt x="471561" y="57199"/>
                  </a:lnTo>
                  <a:lnTo>
                    <a:pt x="452638" y="44416"/>
                  </a:lnTo>
                  <a:lnTo>
                    <a:pt x="432715" y="33090"/>
                  </a:lnTo>
                  <a:lnTo>
                    <a:pt x="411870" y="23297"/>
                  </a:lnTo>
                  <a:lnTo>
                    <a:pt x="390178" y="15113"/>
                  </a:lnTo>
                  <a:lnTo>
                    <a:pt x="367715" y="8615"/>
                  </a:lnTo>
                  <a:lnTo>
                    <a:pt x="344559" y="3880"/>
                  </a:lnTo>
                  <a:lnTo>
                    <a:pt x="320784" y="982"/>
                  </a:lnTo>
                  <a:lnTo>
                    <a:pt x="296468" y="0"/>
                  </a:lnTo>
                  <a:lnTo>
                    <a:pt x="272152" y="982"/>
                  </a:lnTo>
                  <a:lnTo>
                    <a:pt x="248378" y="3880"/>
                  </a:lnTo>
                  <a:lnTo>
                    <a:pt x="225221" y="8615"/>
                  </a:lnTo>
                  <a:lnTo>
                    <a:pt x="202759" y="15113"/>
                  </a:lnTo>
                  <a:lnTo>
                    <a:pt x="181067" y="23297"/>
                  </a:lnTo>
                  <a:lnTo>
                    <a:pt x="160221" y="33090"/>
                  </a:lnTo>
                  <a:lnTo>
                    <a:pt x="140299" y="44416"/>
                  </a:lnTo>
                  <a:lnTo>
                    <a:pt x="121375" y="57199"/>
                  </a:lnTo>
                  <a:lnTo>
                    <a:pt x="103527" y="71363"/>
                  </a:lnTo>
                  <a:lnTo>
                    <a:pt x="86831" y="86831"/>
                  </a:lnTo>
                  <a:lnTo>
                    <a:pt x="71363" y="103527"/>
                  </a:lnTo>
                  <a:lnTo>
                    <a:pt x="57199" y="121375"/>
                  </a:lnTo>
                  <a:lnTo>
                    <a:pt x="44416" y="140299"/>
                  </a:lnTo>
                  <a:lnTo>
                    <a:pt x="33090" y="160221"/>
                  </a:lnTo>
                  <a:lnTo>
                    <a:pt x="23297" y="181067"/>
                  </a:lnTo>
                  <a:lnTo>
                    <a:pt x="15113" y="202759"/>
                  </a:lnTo>
                  <a:lnTo>
                    <a:pt x="8615" y="225221"/>
                  </a:lnTo>
                  <a:lnTo>
                    <a:pt x="3880" y="248378"/>
                  </a:lnTo>
                  <a:lnTo>
                    <a:pt x="982" y="272152"/>
                  </a:lnTo>
                  <a:lnTo>
                    <a:pt x="0" y="296468"/>
                  </a:lnTo>
                  <a:lnTo>
                    <a:pt x="982" y="320784"/>
                  </a:lnTo>
                  <a:lnTo>
                    <a:pt x="3880" y="344559"/>
                  </a:lnTo>
                  <a:lnTo>
                    <a:pt x="8615" y="367715"/>
                  </a:lnTo>
                  <a:lnTo>
                    <a:pt x="15113" y="390178"/>
                  </a:lnTo>
                  <a:lnTo>
                    <a:pt x="23297" y="411870"/>
                  </a:lnTo>
                  <a:lnTo>
                    <a:pt x="33090" y="432715"/>
                  </a:lnTo>
                  <a:lnTo>
                    <a:pt x="44416" y="452638"/>
                  </a:lnTo>
                  <a:lnTo>
                    <a:pt x="57199" y="471561"/>
                  </a:lnTo>
                  <a:lnTo>
                    <a:pt x="71363" y="489409"/>
                  </a:lnTo>
                  <a:lnTo>
                    <a:pt x="86831" y="506106"/>
                  </a:lnTo>
                  <a:lnTo>
                    <a:pt x="103527" y="521574"/>
                  </a:lnTo>
                  <a:lnTo>
                    <a:pt x="121375" y="535738"/>
                  </a:lnTo>
                  <a:lnTo>
                    <a:pt x="140299" y="548521"/>
                  </a:lnTo>
                  <a:lnTo>
                    <a:pt x="160221" y="559847"/>
                  </a:lnTo>
                  <a:lnTo>
                    <a:pt x="181067" y="569640"/>
                  </a:lnTo>
                  <a:lnTo>
                    <a:pt x="202759" y="577823"/>
                  </a:lnTo>
                  <a:lnTo>
                    <a:pt x="225221" y="584321"/>
                  </a:lnTo>
                  <a:lnTo>
                    <a:pt x="248378" y="589057"/>
                  </a:lnTo>
                  <a:lnTo>
                    <a:pt x="272152" y="591954"/>
                  </a:lnTo>
                  <a:lnTo>
                    <a:pt x="296468" y="592937"/>
                  </a:lnTo>
                  <a:close/>
                </a:path>
              </a:pathLst>
            </a:custGeom>
            <a:ln w="19050">
              <a:solidFill>
                <a:srgbClr val="00ADEF"/>
              </a:solidFill>
            </a:ln>
          </p:spPr>
          <p:txBody>
            <a:bodyPr wrap="square" lIns="0" tIns="0" rIns="0" bIns="0" rtlCol="0">
              <a:noAutofit/>
            </a:bodyPr>
            <a:lstStyle/>
            <a:p>
              <a:endParaRPr/>
            </a:p>
          </p:txBody>
        </p:sp>
        <p:sp>
          <p:nvSpPr>
            <p:cNvPr id="19" name="object 19"/>
            <p:cNvSpPr txBox="1"/>
            <p:nvPr/>
          </p:nvSpPr>
          <p:spPr>
            <a:xfrm>
              <a:off x="450000" y="1104900"/>
              <a:ext cx="4517440" cy="304800"/>
            </a:xfrm>
            <a:prstGeom prst="rect">
              <a:avLst/>
            </a:prstGeom>
          </p:spPr>
          <p:txBody>
            <a:bodyPr wrap="square" lIns="0" tIns="7302" rIns="0" bIns="0" rtlCol="0">
              <a:noAutofit/>
            </a:bodyPr>
            <a:lstStyle/>
            <a:p>
              <a:pPr marL="12700" algn="just"/>
              <a:r>
                <a:rPr lang="es-ES" sz="1000" dirty="0">
                  <a:latin typeface="Malgun Gothic" panose="020B0503020000020004" pitchFamily="34" charset="-127"/>
                  <a:ea typeface="Malgun Gothic" panose="020B0503020000020004" pitchFamily="34" charset="-127"/>
                  <a:cs typeface="Malgun Gothic"/>
                </a:rPr>
                <a:t>Sino, como aquel que os llamó es santo, sed también vosotros santos en toda vuestra manera de vivir; porque escrito está: Sed santos, porque yo soy santo.</a:t>
              </a:r>
              <a:r>
                <a:rPr sz="1000" dirty="0">
                  <a:latin typeface="Malgun Gothic" panose="020B0503020000020004" pitchFamily="34" charset="-127"/>
                  <a:ea typeface="Malgun Gothic" panose="020B0503020000020004" pitchFamily="34" charset="-127"/>
                  <a:cs typeface="Malgun Gothic"/>
                </a:rPr>
                <a:t> (</a:t>
              </a:r>
              <a:r>
                <a:rPr lang="es-ES" sz="1000" dirty="0">
                  <a:latin typeface="Malgun Gothic" panose="020B0503020000020004" pitchFamily="34" charset="-127"/>
                  <a:ea typeface="Malgun Gothic" panose="020B0503020000020004" pitchFamily="34" charset="-127"/>
                  <a:cs typeface="Malgun Gothic"/>
                </a:rPr>
                <a:t>1P</a:t>
              </a:r>
              <a:r>
                <a:rPr sz="1000" dirty="0">
                  <a:latin typeface="Malgun Gothic" panose="020B0503020000020004" pitchFamily="34" charset="-127"/>
                  <a:ea typeface="Malgun Gothic" panose="020B0503020000020004" pitchFamily="34" charset="-127"/>
                  <a:cs typeface="Malgun Gothic"/>
                </a:rPr>
                <a:t> 1:15~16)</a:t>
              </a:r>
            </a:p>
          </p:txBody>
        </p:sp>
        <p:sp>
          <p:nvSpPr>
            <p:cNvPr id="18" name="object 18"/>
            <p:cNvSpPr txBox="1"/>
            <p:nvPr/>
          </p:nvSpPr>
          <p:spPr>
            <a:xfrm>
              <a:off x="450000" y="1612900"/>
              <a:ext cx="4515905" cy="330200"/>
            </a:xfrm>
            <a:prstGeom prst="rect">
              <a:avLst/>
            </a:prstGeom>
          </p:spPr>
          <p:txBody>
            <a:bodyPr wrap="square" lIns="0" tIns="7302" rIns="0" bIns="0" rtlCol="0">
              <a:noAutofit/>
            </a:bodyPr>
            <a:lstStyle/>
            <a:p>
              <a:pPr marL="12700" algn="just"/>
              <a:r>
                <a:rPr sz="1000" dirty="0">
                  <a:latin typeface="Malgun Gothic" panose="020B0503020000020004" pitchFamily="34" charset="-127"/>
                  <a:ea typeface="Malgun Gothic" panose="020B0503020000020004" pitchFamily="34" charset="-127"/>
                  <a:cs typeface="Malgun Gothic"/>
                </a:rPr>
                <a:t>But as He who called you is holy, you also be holy in all your conduct, because it is written, </a:t>
              </a:r>
              <a:r>
                <a:rPr sz="1000" b="1" dirty="0">
                  <a:latin typeface="Malgun Gothic" panose="020B0503020000020004" pitchFamily="34" charset="-127"/>
                  <a:ea typeface="Malgun Gothic" panose="020B0503020000020004" pitchFamily="34" charset="-127"/>
                  <a:cs typeface="Arial"/>
                </a:rPr>
                <a:t>“</a:t>
              </a:r>
              <a:r>
                <a:rPr sz="1000" dirty="0">
                  <a:latin typeface="Malgun Gothic" panose="020B0503020000020004" pitchFamily="34" charset="-127"/>
                  <a:ea typeface="Malgun Gothic" panose="020B0503020000020004" pitchFamily="34" charset="-127"/>
                  <a:cs typeface="Malgun Gothic"/>
                </a:rPr>
                <a:t>Be holy, for I am holy.</a:t>
              </a:r>
              <a:r>
                <a:rPr sz="1000" b="1" dirty="0">
                  <a:latin typeface="Malgun Gothic" panose="020B0503020000020004" pitchFamily="34" charset="-127"/>
                  <a:ea typeface="Malgun Gothic" panose="020B0503020000020004" pitchFamily="34" charset="-127"/>
                  <a:cs typeface="Arial"/>
                </a:rPr>
                <a:t>” </a:t>
              </a:r>
              <a:r>
                <a:rPr sz="1000" dirty="0">
                  <a:latin typeface="Malgun Gothic" panose="020B0503020000020004" pitchFamily="34" charset="-127"/>
                  <a:ea typeface="Malgun Gothic" panose="020B0503020000020004" pitchFamily="34" charset="-127"/>
                  <a:cs typeface="Malgun Gothic"/>
                </a:rPr>
                <a:t>(1P 1:15~16)</a:t>
              </a:r>
            </a:p>
          </p:txBody>
        </p:sp>
        <p:sp>
          <p:nvSpPr>
            <p:cNvPr id="17" name="object 17"/>
            <p:cNvSpPr txBox="1"/>
            <p:nvPr/>
          </p:nvSpPr>
          <p:spPr>
            <a:xfrm>
              <a:off x="534179" y="22799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6" name="object 16"/>
            <p:cNvSpPr txBox="1"/>
            <p:nvPr/>
          </p:nvSpPr>
          <p:spPr>
            <a:xfrm>
              <a:off x="808099" y="2279764"/>
              <a:ext cx="2912160" cy="139700"/>
            </a:xfrm>
            <a:prstGeom prst="rect">
              <a:avLst/>
            </a:prstGeom>
          </p:spPr>
          <p:txBody>
            <a:bodyPr wrap="square" lIns="0" tIns="6635" rIns="0" bIns="0" rtlCol="0">
              <a:noAutofit/>
            </a:bodyPr>
            <a:lstStyle/>
            <a:p>
              <a:pPr marL="12700" algn="just">
                <a:lnSpc>
                  <a:spcPts val="1045"/>
                </a:lnSpc>
              </a:pPr>
              <a:r>
                <a:rPr lang="es-ES" sz="900" dirty="0">
                  <a:latin typeface="Malgun Gothic" pitchFamily="34" charset="-127"/>
                  <a:ea typeface="Malgun Gothic" pitchFamily="34" charset="-127"/>
                  <a:cs typeface="Malgun Gothic"/>
                </a:rPr>
                <a:t>Subraya las palabras o frases clave en la Palabra.</a:t>
              </a:r>
            </a:p>
          </p:txBody>
        </p:sp>
        <p:sp>
          <p:nvSpPr>
            <p:cNvPr id="15" name="object 15"/>
            <p:cNvSpPr txBox="1"/>
            <p:nvPr/>
          </p:nvSpPr>
          <p:spPr>
            <a:xfrm>
              <a:off x="534179" y="2731177"/>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14" name="object 14"/>
            <p:cNvSpPr txBox="1"/>
            <p:nvPr/>
          </p:nvSpPr>
          <p:spPr>
            <a:xfrm>
              <a:off x="808098" y="2731063"/>
              <a:ext cx="4091359" cy="276860"/>
            </a:xfrm>
            <a:prstGeom prst="rect">
              <a:avLst/>
            </a:prstGeom>
          </p:spPr>
          <p:txBody>
            <a:bodyPr wrap="square" lIns="0" tIns="6635" rIns="0" bIns="0" rtlCol="0">
              <a:noAutofit/>
            </a:bodyPr>
            <a:lstStyle/>
            <a:p>
              <a:pPr marL="12700" algn="just">
                <a:lnSpc>
                  <a:spcPts val="1045"/>
                </a:lnSpc>
              </a:pPr>
              <a:r>
                <a:rPr lang="es-ES" sz="900" dirty="0">
                  <a:latin typeface="Malgun Gothic"/>
                  <a:cs typeface="Malgun Gothic"/>
                </a:rPr>
                <a:t>¿Qué debes hacer para ser santo y cuán santo quiere Dios que seas?</a:t>
              </a:r>
            </a:p>
          </p:txBody>
        </p:sp>
        <p:sp>
          <p:nvSpPr>
            <p:cNvPr id="11" name="object 11"/>
            <p:cNvSpPr txBox="1"/>
            <p:nvPr/>
          </p:nvSpPr>
          <p:spPr>
            <a:xfrm>
              <a:off x="537780" y="41690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0" name="object 10"/>
            <p:cNvSpPr txBox="1"/>
            <p:nvPr/>
          </p:nvSpPr>
          <p:spPr>
            <a:xfrm>
              <a:off x="811700" y="4118589"/>
              <a:ext cx="4087757" cy="345756"/>
            </a:xfrm>
            <a:prstGeom prst="rect">
              <a:avLst/>
            </a:prstGeom>
          </p:spPr>
          <p:txBody>
            <a:bodyPr wrap="square" lIns="0" tIns="6635" rIns="0" bIns="0" rtlCol="0">
              <a:noAutofit/>
            </a:bodyPr>
            <a:lstStyle/>
            <a:p>
              <a:pPr marL="12700" algn="just"/>
              <a:r>
                <a:rPr lang="es-ES" sz="900" dirty="0">
                  <a:latin typeface="Malgun Gothic"/>
                  <a:cs typeface="Malgun Gothic"/>
                </a:rPr>
                <a:t>Escribe brevemente tu aspecto como un ‘nuevo hombre’ que se enfatiza en Efesios 4:24 “vestíos del nuevo hombre, creado según Dios en la justicia y santidad de la verdad.”</a:t>
              </a:r>
            </a:p>
          </p:txBody>
        </p:sp>
        <p:sp>
          <p:nvSpPr>
            <p:cNvPr id="9" name="object 9"/>
            <p:cNvSpPr txBox="1"/>
            <p:nvPr/>
          </p:nvSpPr>
          <p:spPr>
            <a:xfrm>
              <a:off x="2260600" y="5590660"/>
              <a:ext cx="204073" cy="165100"/>
            </a:xfrm>
            <a:prstGeom prst="rect">
              <a:avLst/>
            </a:prstGeom>
          </p:spPr>
          <p:txBody>
            <a:bodyPr wrap="square" lIns="0" tIns="7969" rIns="0" bIns="0" rtlCol="0">
              <a:noAutofit/>
            </a:bodyPr>
            <a:lstStyle/>
            <a:p>
              <a:pPr marL="12700" algn="ctr">
                <a:lnSpc>
                  <a:spcPts val="1255"/>
                </a:lnSpc>
              </a:pPr>
              <a:r>
                <a:rPr lang="es-ES" sz="700" dirty="0">
                  <a:latin typeface="Malgun Gothic"/>
                  <a:cs typeface="Malgun Gothic"/>
                </a:rPr>
                <a:t>Casa</a:t>
              </a:r>
              <a:endParaRPr sz="700" dirty="0">
                <a:latin typeface="Malgun Gothic"/>
                <a:cs typeface="Malgun Gothic"/>
              </a:endParaRPr>
            </a:p>
          </p:txBody>
        </p:sp>
        <p:sp>
          <p:nvSpPr>
            <p:cNvPr id="8" name="object 8"/>
            <p:cNvSpPr txBox="1"/>
            <p:nvPr/>
          </p:nvSpPr>
          <p:spPr>
            <a:xfrm>
              <a:off x="2965450" y="5588000"/>
              <a:ext cx="384030" cy="165100"/>
            </a:xfrm>
            <a:prstGeom prst="rect">
              <a:avLst/>
            </a:prstGeom>
          </p:spPr>
          <p:txBody>
            <a:bodyPr wrap="square" lIns="0" tIns="7969" rIns="0" bIns="0" rtlCol="0">
              <a:noAutofit/>
            </a:bodyPr>
            <a:lstStyle/>
            <a:p>
              <a:pPr marL="12700" algn="ctr">
                <a:lnSpc>
                  <a:spcPts val="1255"/>
                </a:lnSpc>
              </a:pPr>
              <a:r>
                <a:rPr lang="es-ES" sz="700" dirty="0">
                  <a:latin typeface="Malgun Gothic"/>
                  <a:cs typeface="Malgun Gothic"/>
                </a:rPr>
                <a:t>Colegio</a:t>
              </a:r>
              <a:endParaRPr sz="700" dirty="0">
                <a:latin typeface="Malgun Gothic"/>
                <a:cs typeface="Malgun Gothic"/>
              </a:endParaRPr>
            </a:p>
          </p:txBody>
        </p:sp>
        <p:sp>
          <p:nvSpPr>
            <p:cNvPr id="7" name="object 7"/>
            <p:cNvSpPr txBox="1"/>
            <p:nvPr/>
          </p:nvSpPr>
          <p:spPr>
            <a:xfrm>
              <a:off x="2557599" y="5753100"/>
              <a:ext cx="431927" cy="165100"/>
            </a:xfrm>
            <a:prstGeom prst="rect">
              <a:avLst/>
            </a:prstGeom>
          </p:spPr>
          <p:txBody>
            <a:bodyPr wrap="square" lIns="0" tIns="7969" rIns="0" bIns="0" rtlCol="0">
              <a:noAutofit/>
            </a:bodyPr>
            <a:lstStyle/>
            <a:p>
              <a:pPr marL="12700" algn="ctr"/>
              <a:r>
                <a:rPr lang="es-ES" sz="800" dirty="0">
                  <a:latin typeface="Malgun Gothic"/>
                  <a:cs typeface="Malgun Gothic"/>
                </a:rPr>
                <a:t>Nuevo hombre</a:t>
              </a:r>
              <a:endParaRPr sz="800" dirty="0">
                <a:latin typeface="Malgun Gothic"/>
                <a:cs typeface="Malgun Gothic"/>
              </a:endParaRPr>
            </a:p>
          </p:txBody>
        </p:sp>
        <p:sp>
          <p:nvSpPr>
            <p:cNvPr id="6" name="object 6"/>
            <p:cNvSpPr txBox="1"/>
            <p:nvPr/>
          </p:nvSpPr>
          <p:spPr>
            <a:xfrm>
              <a:off x="2625354" y="6210300"/>
              <a:ext cx="303403" cy="165100"/>
            </a:xfrm>
            <a:prstGeom prst="rect">
              <a:avLst/>
            </a:prstGeom>
          </p:spPr>
          <p:txBody>
            <a:bodyPr wrap="square" lIns="0" tIns="7969" rIns="0" bIns="0" rtlCol="0">
              <a:noAutofit/>
            </a:bodyPr>
            <a:lstStyle/>
            <a:p>
              <a:pPr marL="12700" algn="ctr">
                <a:lnSpc>
                  <a:spcPts val="1255"/>
                </a:lnSpc>
              </a:pPr>
              <a:r>
                <a:rPr lang="es-ES" sz="700" dirty="0">
                  <a:latin typeface="Malgun Gothic"/>
                  <a:cs typeface="Malgun Gothic"/>
                </a:rPr>
                <a:t>Iglesia</a:t>
              </a:r>
              <a:endParaRPr sz="700" dirty="0">
                <a:latin typeface="Malgun Gothic"/>
                <a:cs typeface="Malgun Gothic"/>
              </a:endParaRPr>
            </a:p>
          </p:txBody>
        </p:sp>
        <p:sp>
          <p:nvSpPr>
            <p:cNvPr id="4" name="object 4"/>
            <p:cNvSpPr txBox="1"/>
            <p:nvPr/>
          </p:nvSpPr>
          <p:spPr>
            <a:xfrm rot="12420000">
              <a:off x="2045192" y="5451852"/>
              <a:ext cx="230107" cy="152400"/>
            </a:xfrm>
            <a:prstGeom prst="rect">
              <a:avLst/>
            </a:prstGeom>
          </p:spPr>
          <p:txBody>
            <a:bodyPr wrap="square" lIns="0" tIns="7239" rIns="0" bIns="0" rtlCol="0">
              <a:noAutofit/>
            </a:bodyPr>
            <a:lstStyle/>
            <a:p>
              <a:pPr>
                <a:lnSpc>
                  <a:spcPts val="1140"/>
                </a:lnSpc>
              </a:pPr>
              <a:r>
                <a:rPr sz="1200" dirty="0">
                  <a:solidFill>
                    <a:srgbClr val="00ADEF"/>
                  </a:solidFill>
                  <a:latin typeface="MS UI Gothic"/>
                  <a:cs typeface="MS UI Gothic"/>
                </a:rPr>
                <a:t>➞</a:t>
              </a:r>
              <a:endParaRPr sz="1200">
                <a:latin typeface="MS UI Gothic"/>
                <a:cs typeface="MS UI Gothic"/>
              </a:endParaRPr>
            </a:p>
          </p:txBody>
        </p:sp>
        <p:sp>
          <p:nvSpPr>
            <p:cNvPr id="3" name="object 3"/>
            <p:cNvSpPr txBox="1"/>
            <p:nvPr/>
          </p:nvSpPr>
          <p:spPr>
            <a:xfrm>
              <a:off x="550363" y="910645"/>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62993" y="1872245"/>
              <a:ext cx="4286643" cy="152400"/>
            </a:xfrm>
            <a:prstGeom prst="rect">
              <a:avLst/>
            </a:prstGeom>
          </p:spPr>
          <p:txBody>
            <a:bodyPr wrap="square" lIns="0" tIns="0" rIns="0" bIns="0" rtlCol="0">
              <a:noAutofit/>
            </a:bodyPr>
            <a:lstStyle/>
            <a:p>
              <a:pPr marL="25400">
                <a:lnSpc>
                  <a:spcPts val="1000"/>
                </a:lnSpc>
              </a:pPr>
              <a:endParaRPr sz="1000"/>
            </a:p>
          </p:txBody>
        </p:sp>
        <p:sp>
          <p:nvSpPr>
            <p:cNvPr id="64" name="object 11">
              <a:extLst>
                <a:ext uri="{FF2B5EF4-FFF2-40B4-BE49-F238E27FC236}">
                  <a16:creationId xmlns:a16="http://schemas.microsoft.com/office/drawing/2014/main" id="{AB05628D-BF5C-4A00-9B5A-2E79A081D3E3}"/>
                </a:ext>
              </a:extLst>
            </p:cNvPr>
            <p:cNvSpPr txBox="1"/>
            <p:nvPr/>
          </p:nvSpPr>
          <p:spPr>
            <a:xfrm>
              <a:off x="514218" y="49530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65" name="object 11">
              <a:extLst>
                <a:ext uri="{FF2B5EF4-FFF2-40B4-BE49-F238E27FC236}">
                  <a16:creationId xmlns:a16="http://schemas.microsoft.com/office/drawing/2014/main" id="{9D60B766-3B21-4A4A-BE41-62AAE2C8032C}"/>
                </a:ext>
              </a:extLst>
            </p:cNvPr>
            <p:cNvSpPr txBox="1"/>
            <p:nvPr/>
          </p:nvSpPr>
          <p:spPr>
            <a:xfrm>
              <a:off x="522336" y="341630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grpSp>
      <p:sp>
        <p:nvSpPr>
          <p:cNvPr id="68" name="object 5">
            <a:extLst>
              <a:ext uri="{FF2B5EF4-FFF2-40B4-BE49-F238E27FC236}">
                <a16:creationId xmlns:a16="http://schemas.microsoft.com/office/drawing/2014/main" id="{E5157A1C-BC57-4956-B333-A7198A934416}"/>
              </a:ext>
            </a:extLst>
          </p:cNvPr>
          <p:cNvSpPr txBox="1"/>
          <p:nvPr/>
        </p:nvSpPr>
        <p:spPr>
          <a:xfrm>
            <a:off x="171999" y="7603145"/>
            <a:ext cx="171450" cy="152400"/>
          </a:xfrm>
          <a:prstGeom prst="rect">
            <a:avLst/>
          </a:prstGeom>
        </p:spPr>
        <p:txBody>
          <a:bodyPr wrap="square" lIns="0" tIns="6762" rIns="0" bIns="0" rtlCol="0">
            <a:noAutofit/>
          </a:bodyPr>
          <a:lstStyle/>
          <a:p>
            <a:pPr marL="12700">
              <a:lnSpc>
                <a:spcPts val="1065"/>
              </a:lnSpc>
            </a:pPr>
            <a:r>
              <a:rPr lang="es-ES" sz="1000" dirty="0">
                <a:latin typeface="Times New Roman"/>
                <a:cs typeface="Times New Roman"/>
              </a:rPr>
              <a:t>22</a:t>
            </a:r>
            <a:endParaRPr sz="1000" dirty="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그룹 14">
            <a:extLst>
              <a:ext uri="{FF2B5EF4-FFF2-40B4-BE49-F238E27FC236}">
                <a16:creationId xmlns:a16="http://schemas.microsoft.com/office/drawing/2014/main" id="{6EA71A49-F822-4AD7-B9B8-9BCECEAD4F9C}"/>
              </a:ext>
            </a:extLst>
          </p:cNvPr>
          <p:cNvGrpSpPr/>
          <p:nvPr/>
        </p:nvGrpSpPr>
        <p:grpSpPr>
          <a:xfrm>
            <a:off x="545294" y="989998"/>
            <a:ext cx="4417231" cy="4586897"/>
            <a:chOff x="545294" y="989998"/>
            <a:chExt cx="4417231" cy="4586897"/>
          </a:xfrm>
        </p:grpSpPr>
        <p:sp>
          <p:nvSpPr>
            <p:cNvPr id="13" name="object 13"/>
            <p:cNvSpPr/>
            <p:nvPr/>
          </p:nvSpPr>
          <p:spPr>
            <a:xfrm>
              <a:off x="545294" y="5104610"/>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4" name="object 14"/>
            <p:cNvSpPr/>
            <p:nvPr/>
          </p:nvSpPr>
          <p:spPr>
            <a:xfrm>
              <a:off x="582836" y="5142151"/>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1" name="object 11"/>
            <p:cNvSpPr/>
            <p:nvPr/>
          </p:nvSpPr>
          <p:spPr>
            <a:xfrm>
              <a:off x="545294" y="9899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2" name="object 12"/>
            <p:cNvSpPr/>
            <p:nvPr/>
          </p:nvSpPr>
          <p:spPr>
            <a:xfrm>
              <a:off x="582836" y="10275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9" name="object 9"/>
            <p:cNvSpPr/>
            <p:nvPr/>
          </p:nvSpPr>
          <p:spPr>
            <a:xfrm>
              <a:off x="545294" y="308494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0" name="object 10"/>
            <p:cNvSpPr/>
            <p:nvPr/>
          </p:nvSpPr>
          <p:spPr>
            <a:xfrm>
              <a:off x="582836" y="312248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8" name="object 8"/>
            <p:cNvSpPr txBox="1"/>
            <p:nvPr/>
          </p:nvSpPr>
          <p:spPr>
            <a:xfrm>
              <a:off x="633079" y="1048478"/>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7" name="object 7"/>
            <p:cNvSpPr txBox="1"/>
            <p:nvPr/>
          </p:nvSpPr>
          <p:spPr>
            <a:xfrm>
              <a:off x="906999" y="989999"/>
              <a:ext cx="4055526" cy="472284"/>
            </a:xfrm>
            <a:prstGeom prst="rect">
              <a:avLst/>
            </a:prstGeom>
          </p:spPr>
          <p:txBody>
            <a:bodyPr wrap="square" lIns="0" tIns="6635" rIns="0" bIns="0" rtlCol="0">
              <a:noAutofit/>
            </a:bodyPr>
            <a:lstStyle/>
            <a:p>
              <a:pPr marL="12700" marR="0" algn="just"/>
              <a:r>
                <a:rPr lang="es-ES" sz="900" dirty="0">
                  <a:latin typeface="Malgun Gothic"/>
                  <a:cs typeface="Malgun Gothic"/>
                </a:rPr>
                <a:t>Los cristianos deben apartarse del pecado y mantenerse alejados de las cosas inmundas. En Hechos 15:20 y 29, hay cuatro cosas de las que la persona salva se debe alejar. Escribe cada uno de ellas.</a:t>
              </a:r>
            </a:p>
          </p:txBody>
        </p:sp>
        <p:sp>
          <p:nvSpPr>
            <p:cNvPr id="6" name="object 6"/>
            <p:cNvSpPr txBox="1"/>
            <p:nvPr/>
          </p:nvSpPr>
          <p:spPr>
            <a:xfrm>
              <a:off x="633079" y="3143428"/>
              <a:ext cx="129073"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3</a:t>
              </a:r>
              <a:endParaRPr sz="1200">
                <a:latin typeface="Impact"/>
                <a:cs typeface="Impact"/>
              </a:endParaRPr>
            </a:p>
          </p:txBody>
        </p:sp>
        <p:sp>
          <p:nvSpPr>
            <p:cNvPr id="5" name="object 5"/>
            <p:cNvSpPr txBox="1"/>
            <p:nvPr/>
          </p:nvSpPr>
          <p:spPr>
            <a:xfrm>
              <a:off x="906999" y="3114674"/>
              <a:ext cx="4052943" cy="305399"/>
            </a:xfrm>
            <a:prstGeom prst="rect">
              <a:avLst/>
            </a:prstGeom>
          </p:spPr>
          <p:txBody>
            <a:bodyPr wrap="square" lIns="0" tIns="6635" rIns="0" bIns="0" rtlCol="0">
              <a:noAutofit/>
            </a:bodyPr>
            <a:lstStyle/>
            <a:p>
              <a:pPr marL="12700" algn="just"/>
              <a:r>
                <a:rPr lang="es-ES" sz="900" dirty="0">
                  <a:latin typeface="Malgun Gothic"/>
                  <a:cs typeface="Malgun Gothic"/>
                </a:rPr>
                <a:t>¿Cómo es una vida santa y piadosa como cristiano? Escribe específicamente y compártelo en comunión (1Ti 4:5, Ef 5:26, He 12:14, 1Ts 4:3).</a:t>
              </a:r>
            </a:p>
          </p:txBody>
        </p:sp>
        <p:sp>
          <p:nvSpPr>
            <p:cNvPr id="4" name="object 4"/>
            <p:cNvSpPr txBox="1"/>
            <p:nvPr/>
          </p:nvSpPr>
          <p:spPr>
            <a:xfrm>
              <a:off x="633079" y="5163090"/>
              <a:ext cx="124385"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4</a:t>
              </a:r>
              <a:endParaRPr sz="1200">
                <a:latin typeface="Impact"/>
                <a:cs typeface="Impact"/>
              </a:endParaRPr>
            </a:p>
          </p:txBody>
        </p:sp>
        <p:sp>
          <p:nvSpPr>
            <p:cNvPr id="3" name="object 3"/>
            <p:cNvSpPr txBox="1"/>
            <p:nvPr/>
          </p:nvSpPr>
          <p:spPr>
            <a:xfrm>
              <a:off x="906999" y="5104610"/>
              <a:ext cx="4052943" cy="472285"/>
            </a:xfrm>
            <a:prstGeom prst="rect">
              <a:avLst/>
            </a:prstGeom>
          </p:spPr>
          <p:txBody>
            <a:bodyPr wrap="square" lIns="0" tIns="6635" rIns="0" bIns="0" rtlCol="0">
              <a:noAutofit/>
            </a:bodyPr>
            <a:lstStyle/>
            <a:p>
              <a:pPr marL="12700" algn="just"/>
              <a:r>
                <a:rPr lang="es-ES" sz="900" dirty="0">
                  <a:latin typeface="Malgun Gothic"/>
                  <a:cs typeface="Malgun Gothic"/>
                </a:rPr>
                <a:t>Escribe algunas formas de tratar sabiamente a tus amigos no salvos que constantemente te invitan que vayas a lugares donde los cristianos no son apropiados, como una sala de PC o una sala de karaoke, etc. Y, comparte comunión con los compañeros de tu clase y aplica los buenos métodos.</a:t>
              </a:r>
            </a:p>
          </p:txBody>
        </p:sp>
      </p:grpSp>
      <p:sp>
        <p:nvSpPr>
          <p:cNvPr id="17" name="object 9">
            <a:extLst>
              <a:ext uri="{FF2B5EF4-FFF2-40B4-BE49-F238E27FC236}">
                <a16:creationId xmlns:a16="http://schemas.microsoft.com/office/drawing/2014/main" id="{22CEA83B-822A-4E8D-B774-47B2406DB6DE}"/>
              </a:ext>
            </a:extLst>
          </p:cNvPr>
          <p:cNvSpPr txBox="1"/>
          <p:nvPr/>
        </p:nvSpPr>
        <p:spPr>
          <a:xfrm>
            <a:off x="5094499" y="7603145"/>
            <a:ext cx="171450" cy="152400"/>
          </a:xfrm>
          <a:prstGeom prst="rect">
            <a:avLst/>
          </a:prstGeom>
        </p:spPr>
        <p:txBody>
          <a:bodyPr wrap="square" lIns="0" tIns="6762" rIns="0" bIns="0" rtlCol="0">
            <a:noAutofit/>
          </a:bodyPr>
          <a:lstStyle/>
          <a:p>
            <a:pPr marL="12700">
              <a:lnSpc>
                <a:spcPts val="1065"/>
              </a:lnSpc>
            </a:pPr>
            <a:r>
              <a:rPr lang="es-ES" sz="1000" dirty="0">
                <a:latin typeface="Times New Roman"/>
                <a:cs typeface="Times New Roman"/>
              </a:rPr>
              <a:t>23</a:t>
            </a:r>
            <a:endParaRPr sz="1000" dirty="0">
              <a:latin typeface="Times New Roman"/>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47940"/>
            <a:ext cx="5491045" cy="7896213"/>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77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77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77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77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77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77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77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34" name="object 34"/>
            <p:cNvSpPr txBox="1"/>
            <p:nvPr/>
          </p:nvSpPr>
          <p:spPr>
            <a:xfrm>
              <a:off x="923732" y="1333360"/>
              <a:ext cx="1373274" cy="400092"/>
            </a:xfrm>
            <a:prstGeom prst="rect">
              <a:avLst/>
            </a:prstGeom>
          </p:spPr>
          <p:txBody>
            <a:bodyPr wrap="square" lIns="0" tIns="8595" rIns="0" bIns="0" rtlCol="0">
              <a:noAutofit/>
            </a:bodyPr>
            <a:lstStyle/>
            <a:p>
              <a:pPr algn="ctr">
                <a:lnSpc>
                  <a:spcPts val="1354"/>
                </a:lnSpc>
              </a:pPr>
              <a:r>
                <a:rPr lang="es-ES" sz="988" dirty="0">
                  <a:latin typeface="Times New Roman"/>
                  <a:cs typeface="Times New Roman"/>
                </a:rPr>
                <a:t>La palabra de hoy</a:t>
              </a:r>
              <a:endParaRPr sz="988" dirty="0">
                <a:latin typeface="Times New Roman"/>
                <a:cs typeface="Times New Roman"/>
              </a:endParaRPr>
            </a:p>
            <a:p>
              <a:pPr marL="89557" marR="100728" algn="ctr">
                <a:spcBef>
                  <a:spcPts val="218"/>
                </a:spcBef>
              </a:pPr>
              <a:r>
                <a:rPr lang="es-ES" sz="791" dirty="0">
                  <a:solidFill>
                    <a:srgbClr val="808284"/>
                  </a:solidFill>
                  <a:latin typeface="Times New Roman"/>
                  <a:cs typeface="Times New Roman"/>
                </a:rPr>
                <a:t>(Escribir la Palabra)</a:t>
              </a:r>
              <a:endParaRPr sz="791"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595" rIns="0" bIns="0" rtlCol="0">
              <a:noAutofit/>
            </a:bodyPr>
            <a:lstStyle/>
            <a:p>
              <a:pPr marL="85681" marR="97289" algn="ctr">
                <a:lnSpc>
                  <a:spcPts val="1354"/>
                </a:lnSpc>
              </a:pPr>
              <a:r>
                <a:rPr lang="es-ES" sz="988" dirty="0">
                  <a:latin typeface="Times New Roman"/>
                  <a:cs typeface="Times New Roman"/>
                </a:rPr>
                <a:t>La oración de hoy</a:t>
              </a:r>
              <a:endParaRPr sz="988" dirty="0">
                <a:latin typeface="Times New Roman"/>
                <a:cs typeface="Times New Roman"/>
              </a:endParaRPr>
            </a:p>
            <a:p>
              <a:pPr algn="ctr">
                <a:spcBef>
                  <a:spcPts val="218"/>
                </a:spcBef>
              </a:pPr>
              <a:r>
                <a:rPr lang="es-ES" sz="791" dirty="0">
                  <a:solidFill>
                    <a:srgbClr val="808284"/>
                  </a:solidFill>
                  <a:latin typeface="Times New Roman"/>
                  <a:cs typeface="Times New Roman"/>
                </a:rPr>
                <a:t>(Gratitud / Arrepentimiento / Súplica)</a:t>
              </a:r>
              <a:endParaRPr sz="791"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D</a:t>
              </a:r>
              <a:endParaRPr sz="1976"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Ef 4:24</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L</a:t>
              </a:r>
              <a:endParaRPr sz="1976" dirty="0">
                <a:latin typeface="Times New Roman"/>
                <a:cs typeface="Times New Roman"/>
              </a:endParaRPr>
            </a:p>
          </p:txBody>
        </p:sp>
        <p:sp>
          <p:nvSpPr>
            <p:cNvPr id="29" name="object 29"/>
            <p:cNvSpPr txBox="1"/>
            <p:nvPr/>
          </p:nvSpPr>
          <p:spPr>
            <a:xfrm>
              <a:off x="895019" y="4119690"/>
              <a:ext cx="682492" cy="123510"/>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Ef 5:26</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M</a:t>
              </a:r>
              <a:endParaRPr sz="1976"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400" rIns="0" bIns="0" rtlCol="0">
              <a:noAutofit/>
            </a:bodyPr>
            <a:lstStyle/>
            <a:p>
              <a:pPr marL="12700">
                <a:lnSpc>
                  <a:spcPts val="1045"/>
                </a:lnSpc>
              </a:pPr>
              <a:r>
                <a:rPr lang="es-ES" sz="1000" spc="15" dirty="0">
                  <a:latin typeface="Malgun Gothic"/>
                  <a:cs typeface="Malgun Gothic"/>
                </a:rPr>
                <a:t>1Ts 4:3</a:t>
              </a:r>
              <a:endParaRPr lang="es-ES" sz="1000" dirty="0">
                <a:latin typeface="Malgun Gothic"/>
                <a:cs typeface="Malgun Gothic"/>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97" name="object 11"/>
            <p:cNvSpPr txBox="1"/>
            <p:nvPr/>
          </p:nvSpPr>
          <p:spPr>
            <a:xfrm>
              <a:off x="562140" y="665178"/>
              <a:ext cx="2799384" cy="286939"/>
            </a:xfrm>
            <a:prstGeom prst="rect">
              <a:avLst/>
            </a:prstGeom>
          </p:spPr>
          <p:txBody>
            <a:bodyPr wrap="square" lIns="0" tIns="13582" rIns="0" bIns="0" rtlCol="0">
              <a:noAutofit/>
            </a:bodyPr>
            <a:lstStyle/>
            <a:p>
              <a:pPr marL="12549">
                <a:lnSpc>
                  <a:spcPts val="2139"/>
                </a:lnSpc>
              </a:pPr>
              <a:r>
                <a:rPr lang="es-ES" sz="1383" b="1" dirty="0">
                  <a:solidFill>
                    <a:srgbClr val="00ADEF"/>
                  </a:solidFill>
                  <a:latin typeface="Times New Roman"/>
                  <a:cs typeface="Times New Roman"/>
                </a:rPr>
                <a:t>Palabra</a:t>
              </a:r>
              <a:r>
                <a:rPr sz="988" dirty="0">
                  <a:solidFill>
                    <a:srgbClr val="00ADEF"/>
                  </a:solidFill>
                  <a:latin typeface="Times New Roman"/>
                  <a:cs typeface="Times New Roman"/>
                </a:rPr>
                <a:t> </a:t>
              </a:r>
              <a:r>
                <a:rPr lang="es-ES" sz="988" dirty="0">
                  <a:solidFill>
                    <a:srgbClr val="00ADEF"/>
                  </a:solidFill>
                  <a:latin typeface="Times New Roman"/>
                  <a:cs typeface="Times New Roman"/>
                </a:rPr>
                <a:t>    Aplicando a la vida</a:t>
              </a:r>
              <a:endParaRPr sz="988" dirty="0">
                <a:latin typeface="Times New Roman"/>
                <a:cs typeface="Times New Roman"/>
              </a:endParaRPr>
            </a:p>
          </p:txBody>
        </p:sp>
      </p:grpSp>
      <p:sp>
        <p:nvSpPr>
          <p:cNvPr id="100" name="object 26">
            <a:extLst>
              <a:ext uri="{FF2B5EF4-FFF2-40B4-BE49-F238E27FC236}">
                <a16:creationId xmlns:a16="http://schemas.microsoft.com/office/drawing/2014/main" id="{9A4533E7-9442-4D12-93E0-949411A47DCE}"/>
              </a:ext>
            </a:extLst>
          </p:cNvPr>
          <p:cNvSpPr txBox="1"/>
          <p:nvPr/>
        </p:nvSpPr>
        <p:spPr>
          <a:xfrm>
            <a:off x="220626" y="7551124"/>
            <a:ext cx="204563" cy="150232"/>
          </a:xfrm>
          <a:prstGeom prst="rect">
            <a:avLst/>
          </a:prstGeom>
        </p:spPr>
        <p:txBody>
          <a:bodyPr wrap="square" lIns="0" tIns="6901" rIns="0" bIns="0" rtlCol="0">
            <a:noAutofit/>
          </a:bodyPr>
          <a:lstStyle/>
          <a:p>
            <a:pPr marL="12549">
              <a:lnSpc>
                <a:spcPts val="1087"/>
              </a:lnSpc>
            </a:pPr>
            <a:r>
              <a:rPr lang="es-ES" sz="988" dirty="0">
                <a:latin typeface="Times New Roman"/>
                <a:cs typeface="Times New Roman"/>
              </a:rPr>
              <a:t>24</a:t>
            </a:r>
            <a:endParaRPr sz="988" dirty="0">
              <a:latin typeface="Times New Roman"/>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47940"/>
            <a:ext cx="5487247" cy="7896213"/>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77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42" name="object 42"/>
            <p:cNvSpPr txBox="1"/>
            <p:nvPr/>
          </p:nvSpPr>
          <p:spPr>
            <a:xfrm>
              <a:off x="686352" y="545701"/>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X</a:t>
              </a:r>
              <a:endParaRPr sz="1976" dirty="0">
                <a:latin typeface="Times New Roman"/>
                <a:cs typeface="Times New Roman"/>
              </a:endParaRPr>
            </a:p>
          </p:txBody>
        </p:sp>
        <p:sp>
          <p:nvSpPr>
            <p:cNvPr id="41" name="object 41"/>
            <p:cNvSpPr txBox="1"/>
            <p:nvPr/>
          </p:nvSpPr>
          <p:spPr>
            <a:xfrm>
              <a:off x="1060996" y="800990"/>
              <a:ext cx="1021804" cy="143506"/>
            </a:xfrm>
            <a:prstGeom prst="rect">
              <a:avLst/>
            </a:prstGeom>
          </p:spPr>
          <p:txBody>
            <a:bodyPr wrap="square" lIns="0" tIns="6400" rIns="0" bIns="0" rtlCol="0">
              <a:noAutofit/>
            </a:bodyPr>
            <a:lstStyle/>
            <a:p>
              <a:pPr marL="12700">
                <a:lnSpc>
                  <a:spcPts val="1045"/>
                </a:lnSpc>
              </a:pPr>
              <a:r>
                <a:rPr lang="es-ES" sz="1000" spc="15" dirty="0">
                  <a:latin typeface="Malgun Gothic"/>
                  <a:cs typeface="Malgun Gothic"/>
                </a:rPr>
                <a:t>1Ti 4:5</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426" rIns="0" bIns="0" rtlCol="0">
              <a:noAutofit/>
            </a:bodyPr>
            <a:lstStyle/>
            <a:p>
              <a:pPr marL="12549">
                <a:lnSpc>
                  <a:spcPts val="2115"/>
                </a:lnSpc>
              </a:pPr>
              <a:r>
                <a:rPr lang="es-ES" sz="1976" spc="-405" dirty="0">
                  <a:solidFill>
                    <a:srgbClr val="FFFFFF"/>
                  </a:solidFill>
                  <a:latin typeface="Times New Roman"/>
                  <a:cs typeface="Times New Roman"/>
                </a:rPr>
                <a:t>J</a:t>
              </a:r>
              <a:endParaRPr sz="1976"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He 12:14</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V</a:t>
              </a:r>
              <a:endParaRPr sz="1976" dirty="0">
                <a:latin typeface="Times New Roman"/>
                <a:cs typeface="Times New Roman"/>
              </a:endParaRPr>
            </a:p>
          </p:txBody>
        </p:sp>
        <p:sp>
          <p:nvSpPr>
            <p:cNvPr id="37" name="object 37"/>
            <p:cNvSpPr txBox="1"/>
            <p:nvPr/>
          </p:nvSpPr>
          <p:spPr>
            <a:xfrm>
              <a:off x="1060996" y="4442719"/>
              <a:ext cx="717004" cy="166769"/>
            </a:xfrm>
            <a:prstGeom prst="rect">
              <a:avLst/>
            </a:prstGeom>
          </p:spPr>
          <p:txBody>
            <a:bodyPr wrap="square" lIns="0" tIns="6400" rIns="0" bIns="0" rtlCol="0">
              <a:noAutofit/>
            </a:bodyPr>
            <a:lstStyle/>
            <a:p>
              <a:pPr marL="12700">
                <a:lnSpc>
                  <a:spcPts val="1045"/>
                </a:lnSpc>
              </a:pPr>
              <a:r>
                <a:rPr lang="es-ES" sz="1000" spc="12" dirty="0">
                  <a:latin typeface="Malgun Gothic"/>
                  <a:cs typeface="Malgun Gothic"/>
                </a:rPr>
                <a:t>1P 1:16</a:t>
              </a:r>
              <a:endParaRPr 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S</a:t>
              </a:r>
              <a:endParaRPr sz="1976"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400" rIns="0" bIns="0" rtlCol="0">
              <a:noAutofit/>
            </a:bodyPr>
            <a:lstStyle/>
            <a:p>
              <a:pPr marL="12700">
                <a:lnSpc>
                  <a:spcPts val="1045"/>
                </a:lnSpc>
              </a:pPr>
              <a:r>
                <a:rPr lang="es-ES" sz="1000" spc="12" dirty="0">
                  <a:latin typeface="Malgun Gothic"/>
                  <a:cs typeface="Malgun Gothic"/>
                </a:rPr>
                <a:t>1P 3:15</a:t>
              </a:r>
              <a:endParaRPr lang="es-ES" sz="1000" dirty="0">
                <a:latin typeface="Malgun Gothic"/>
                <a:cs typeface="Malgun Gothic"/>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5097">
                <a:lnSpc>
                  <a:spcPts val="988"/>
                </a:lnSpc>
              </a:pPr>
              <a:endParaRPr sz="988" dirty="0"/>
            </a:p>
          </p:txBody>
        </p:sp>
      </p:grpSp>
      <p:sp>
        <p:nvSpPr>
          <p:cNvPr id="119" name="object 34">
            <a:extLst>
              <a:ext uri="{FF2B5EF4-FFF2-40B4-BE49-F238E27FC236}">
                <a16:creationId xmlns:a16="http://schemas.microsoft.com/office/drawing/2014/main" id="{C7374699-0572-4821-BF38-D51B84068078}"/>
              </a:ext>
            </a:extLst>
          </p:cNvPr>
          <p:cNvSpPr txBox="1"/>
          <p:nvPr/>
        </p:nvSpPr>
        <p:spPr>
          <a:xfrm>
            <a:off x="5014301" y="7559915"/>
            <a:ext cx="215038" cy="139411"/>
          </a:xfrm>
          <a:prstGeom prst="rect">
            <a:avLst/>
          </a:prstGeom>
        </p:spPr>
        <p:txBody>
          <a:bodyPr wrap="square" lIns="0" tIns="6681" rIns="0" bIns="0" rtlCol="0">
            <a:noAutofit/>
          </a:bodyPr>
          <a:lstStyle/>
          <a:p>
            <a:pPr marL="12549">
              <a:lnSpc>
                <a:spcPts val="1053"/>
              </a:lnSpc>
            </a:pPr>
            <a:r>
              <a:rPr lang="es-ES" sz="988" dirty="0">
                <a:latin typeface="Times New Roman"/>
                <a:cs typeface="Times New Roman"/>
              </a:rPr>
              <a:t>25</a:t>
            </a:r>
            <a:endParaRPr sz="988" dirty="0">
              <a:latin typeface="Times New Roman"/>
              <a:cs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그룹 24">
            <a:extLst>
              <a:ext uri="{FF2B5EF4-FFF2-40B4-BE49-F238E27FC236}">
                <a16:creationId xmlns:a16="http://schemas.microsoft.com/office/drawing/2014/main" id="{E739AB88-BE66-4F6B-9AD9-4D4A94A0986A}"/>
              </a:ext>
            </a:extLst>
          </p:cNvPr>
          <p:cNvGrpSpPr/>
          <p:nvPr/>
        </p:nvGrpSpPr>
        <p:grpSpPr>
          <a:xfrm>
            <a:off x="0" y="-12"/>
            <a:ext cx="5471997" cy="7992008"/>
            <a:chOff x="0" y="-12"/>
            <a:chExt cx="5471997" cy="7992008"/>
          </a:xfrm>
        </p:grpSpPr>
        <p:sp>
          <p:nvSpPr>
            <p:cNvPr id="22" name="object 22"/>
            <p:cNvSpPr/>
            <p:nvPr/>
          </p:nvSpPr>
          <p:spPr>
            <a:xfrm>
              <a:off x="116992" y="0"/>
              <a:ext cx="5355005" cy="7991995"/>
            </a:xfrm>
            <a:custGeom>
              <a:avLst/>
              <a:gdLst/>
              <a:ahLst/>
              <a:cxnLst/>
              <a:rect l="l" t="t" r="r" b="b"/>
              <a:pathLst>
                <a:path w="5355005" h="7991995">
                  <a:moveTo>
                    <a:pt x="0" y="7991995"/>
                  </a:moveTo>
                  <a:lnTo>
                    <a:pt x="5355005" y="7991995"/>
                  </a:lnTo>
                  <a:lnTo>
                    <a:pt x="5355005" y="0"/>
                  </a:lnTo>
                  <a:lnTo>
                    <a:pt x="0" y="0"/>
                  </a:lnTo>
                  <a:lnTo>
                    <a:pt x="0" y="7991995"/>
                  </a:lnTo>
                  <a:close/>
                </a:path>
              </a:pathLst>
            </a:custGeom>
            <a:solidFill>
              <a:srgbClr val="C6EAFB"/>
            </a:solidFill>
          </p:spPr>
          <p:txBody>
            <a:bodyPr wrap="square" lIns="0" tIns="0" rIns="0" bIns="0" rtlCol="0">
              <a:noAutofit/>
            </a:bodyPr>
            <a:lstStyle/>
            <a:p>
              <a:endParaRPr/>
            </a:p>
          </p:txBody>
        </p:sp>
        <p:sp>
          <p:nvSpPr>
            <p:cNvPr id="13" name="object 13"/>
            <p:cNvSpPr/>
            <p:nvPr/>
          </p:nvSpPr>
          <p:spPr>
            <a:xfrm>
              <a:off x="2499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4" name="object 14"/>
            <p:cNvSpPr/>
            <p:nvPr/>
          </p:nvSpPr>
          <p:spPr>
            <a:xfrm>
              <a:off x="49722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49722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6" name="object 16"/>
            <p:cNvSpPr/>
            <p:nvPr/>
          </p:nvSpPr>
          <p:spPr>
            <a:xfrm>
              <a:off x="3007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7" name="object 17"/>
            <p:cNvSpPr/>
            <p:nvPr/>
          </p:nvSpPr>
          <p:spPr>
            <a:xfrm>
              <a:off x="3007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8" name="object 18"/>
            <p:cNvSpPr/>
            <p:nvPr/>
          </p:nvSpPr>
          <p:spPr>
            <a:xfrm>
              <a:off x="410905" y="446167"/>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9" name="object 19"/>
            <p:cNvSpPr/>
            <p:nvPr/>
          </p:nvSpPr>
          <p:spPr>
            <a:xfrm>
              <a:off x="0"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a:p>
          </p:txBody>
        </p:sp>
        <p:sp>
          <p:nvSpPr>
            <p:cNvPr id="20" name="object 20"/>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1" name="object 21"/>
            <p:cNvSpPr/>
            <p:nvPr/>
          </p:nvSpPr>
          <p:spPr>
            <a:xfrm>
              <a:off x="687587" y="5865901"/>
              <a:ext cx="3774697" cy="1658352"/>
            </a:xfrm>
            <a:prstGeom prst="rect">
              <a:avLst/>
            </a:prstGeom>
            <a:blipFill>
              <a:blip r:embed="rId3" cstate="print"/>
              <a:stretch>
                <a:fillRect/>
              </a:stretch>
            </a:blipFill>
          </p:spPr>
          <p:txBody>
            <a:bodyPr wrap="square" lIns="0" tIns="0" rIns="0" bIns="0" rtlCol="0">
              <a:noAutofit/>
            </a:bodyPr>
            <a:lstStyle/>
            <a:p>
              <a:endParaRPr/>
            </a:p>
          </p:txBody>
        </p:sp>
        <p:sp>
          <p:nvSpPr>
            <p:cNvPr id="11" name="object 11"/>
            <p:cNvSpPr txBox="1"/>
            <p:nvPr/>
          </p:nvSpPr>
          <p:spPr>
            <a:xfrm>
              <a:off x="1523376" y="876300"/>
              <a:ext cx="3076295" cy="471300"/>
            </a:xfrm>
            <a:prstGeom prst="rect">
              <a:avLst/>
            </a:prstGeom>
          </p:spPr>
          <p:txBody>
            <a:bodyPr wrap="square" lIns="0" tIns="12700" rIns="0" bIns="0" rtlCol="0">
              <a:noAutofit/>
            </a:bodyPr>
            <a:lstStyle/>
            <a:p>
              <a:pPr marL="12700" algn="ctr"/>
              <a:r>
                <a:rPr lang="es-ES" dirty="0">
                  <a:solidFill>
                    <a:srgbClr val="00ADEF"/>
                  </a:solidFill>
                  <a:latin typeface="Times New Roman" panose="02020603050405020304" pitchFamily="18" charset="0"/>
                  <a:cs typeface="Times New Roman" panose="02020603050405020304" pitchFamily="18" charset="0"/>
                </a:rPr>
                <a:t>¿Puedo llevar ropa blanca y entrar en la mina de carbón?</a:t>
              </a:r>
            </a:p>
          </p:txBody>
        </p:sp>
        <p:sp>
          <p:nvSpPr>
            <p:cNvPr id="10" name="object 10"/>
            <p:cNvSpPr txBox="1"/>
            <p:nvPr/>
          </p:nvSpPr>
          <p:spPr>
            <a:xfrm>
              <a:off x="442664" y="1757752"/>
              <a:ext cx="4347860" cy="326401"/>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Una mujer joven cristiana defendió su entrada al centro de diversiones y le dijo a un amigo que estaba preocupado por ella:</a:t>
              </a:r>
            </a:p>
          </p:txBody>
        </p:sp>
        <p:sp>
          <p:nvSpPr>
            <p:cNvPr id="9" name="object 9"/>
            <p:cNvSpPr txBox="1"/>
            <p:nvPr/>
          </p:nvSpPr>
          <p:spPr>
            <a:xfrm>
              <a:off x="550674" y="2184745"/>
              <a:ext cx="3024375" cy="139355"/>
            </a:xfrm>
            <a:prstGeom prst="rect">
              <a:avLst/>
            </a:prstGeom>
          </p:spPr>
          <p:txBody>
            <a:bodyPr wrap="square" lIns="0" tIns="6604" rIns="0" bIns="0" rtlCol="0">
              <a:noAutofit/>
            </a:bodyPr>
            <a:lstStyle/>
            <a:p>
              <a:pPr marL="12700" algn="just">
                <a:lnSpc>
                  <a:spcPts val="1200"/>
                </a:lnSpc>
              </a:pPr>
              <a:r>
                <a:rPr sz="900" b="1" dirty="0">
                  <a:latin typeface="Malgun Gothic" panose="020B0503020000020004" pitchFamily="34" charset="-127"/>
                  <a:ea typeface="Malgun Gothic" panose="020B0503020000020004" pitchFamily="34" charset="-127"/>
                  <a:cs typeface="Arial"/>
                </a:rPr>
                <a:t>“</a:t>
              </a:r>
              <a:r>
                <a:rPr lang="es-ES" sz="900" dirty="0">
                  <a:latin typeface="Malgun Gothic" panose="020B0503020000020004" pitchFamily="34" charset="-127"/>
                  <a:ea typeface="Malgun Gothic" panose="020B0503020000020004" pitchFamily="34" charset="-127"/>
                  <a:cs typeface="Malgun Gothic"/>
                </a:rPr>
                <a:t>Pienso que los cristianos pueden ir a cualquier parte</a:t>
              </a:r>
              <a:r>
                <a:rPr sz="900" dirty="0">
                  <a:latin typeface="Malgun Gothic" panose="020B0503020000020004" pitchFamily="34" charset="-127"/>
                  <a:ea typeface="Malgun Gothic" panose="020B0503020000020004" pitchFamily="34" charset="-127"/>
                  <a:cs typeface="Malgun Gothic"/>
                </a:rPr>
                <a:t>.</a:t>
              </a:r>
              <a:r>
                <a:rPr sz="900" b="1" dirty="0">
                  <a:latin typeface="Malgun Gothic" panose="020B0503020000020004" pitchFamily="34" charset="-127"/>
                  <a:ea typeface="Malgun Gothic" panose="020B0503020000020004" pitchFamily="34" charset="-127"/>
                  <a:cs typeface="Arial"/>
                </a:rPr>
                <a:t>”</a:t>
              </a:r>
              <a:endParaRPr sz="900" dirty="0">
                <a:latin typeface="Malgun Gothic" panose="020B0503020000020004" pitchFamily="34" charset="-127"/>
                <a:ea typeface="Malgun Gothic" panose="020B0503020000020004" pitchFamily="34" charset="-127"/>
                <a:cs typeface="Arial"/>
              </a:endParaRPr>
            </a:p>
          </p:txBody>
        </p:sp>
        <p:sp>
          <p:nvSpPr>
            <p:cNvPr id="8" name="object 8"/>
            <p:cNvSpPr txBox="1"/>
            <p:nvPr/>
          </p:nvSpPr>
          <p:spPr>
            <a:xfrm>
              <a:off x="550675" y="2463120"/>
              <a:ext cx="3024374" cy="152733"/>
            </a:xfrm>
            <a:prstGeom prst="rect">
              <a:avLst/>
            </a:prstGeom>
          </p:spPr>
          <p:txBody>
            <a:bodyPr wrap="square" lIns="0" tIns="6604" rIns="0" bIns="0" rtlCol="0">
              <a:noAutofit/>
            </a:bodyPr>
            <a:lstStyle/>
            <a:p>
              <a:pPr marL="12700" algn="just">
                <a:lnSpc>
                  <a:spcPts val="1200"/>
                </a:lnSpc>
              </a:pPr>
              <a:r>
                <a:rPr lang="es-ES" sz="900" dirty="0">
                  <a:latin typeface="Malgun Gothic"/>
                  <a:cs typeface="Malgun Gothic"/>
                </a:rPr>
                <a:t>El amigo que escuchó esto le contó esta historia.</a:t>
              </a:r>
            </a:p>
          </p:txBody>
        </p:sp>
        <p:sp>
          <p:nvSpPr>
            <p:cNvPr id="7" name="object 7"/>
            <p:cNvSpPr txBox="1"/>
            <p:nvPr/>
          </p:nvSpPr>
          <p:spPr>
            <a:xfrm>
              <a:off x="442687" y="2760952"/>
              <a:ext cx="4347860" cy="299650"/>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“Sí, por supuesto que no te equivocas. Pero el verano pasado visité una mina de carbón con mis amigos. Ese día, una mujer joven vestía un vestido blanco.”</a:t>
              </a:r>
              <a:endParaRPr lang="es-ES" sz="850" b="1" dirty="0">
                <a:latin typeface="Arial"/>
                <a:cs typeface="Arial"/>
              </a:endParaRPr>
            </a:p>
          </p:txBody>
        </p:sp>
        <p:sp>
          <p:nvSpPr>
            <p:cNvPr id="6" name="object 6"/>
            <p:cNvSpPr txBox="1"/>
            <p:nvPr/>
          </p:nvSpPr>
          <p:spPr>
            <a:xfrm>
              <a:off x="442699" y="3199623"/>
              <a:ext cx="4347871" cy="166558"/>
            </a:xfrm>
            <a:prstGeom prst="rect">
              <a:avLst/>
            </a:prstGeom>
          </p:spPr>
          <p:txBody>
            <a:bodyPr wrap="square" lIns="0" tIns="6604" rIns="0" bIns="0" rtlCol="0">
              <a:noAutofit/>
            </a:bodyPr>
            <a:lstStyle/>
            <a:p>
              <a:pPr marL="120713" algn="just">
                <a:lnSpc>
                  <a:spcPts val="1200"/>
                </a:lnSpc>
              </a:pPr>
              <a:r>
                <a:rPr lang="es-ES" sz="900" dirty="0">
                  <a:latin typeface="Malgun Gothic"/>
                  <a:cs typeface="Malgun Gothic"/>
                </a:rPr>
                <a:t>Cuando le aconsejé que la visita sería difícil con esa ropa, le preguntó al guía.</a:t>
              </a:r>
            </a:p>
          </p:txBody>
        </p:sp>
        <p:sp>
          <p:nvSpPr>
            <p:cNvPr id="5" name="object 5"/>
            <p:cNvSpPr txBox="1"/>
            <p:nvPr/>
          </p:nvSpPr>
          <p:spPr>
            <a:xfrm>
              <a:off x="442687" y="3467100"/>
              <a:ext cx="4353249" cy="789531"/>
            </a:xfrm>
            <a:prstGeom prst="rect">
              <a:avLst/>
            </a:prstGeom>
          </p:spPr>
          <p:txBody>
            <a:bodyPr wrap="square" lIns="0" tIns="6604" rIns="0" bIns="0" rtlCol="0">
              <a:noAutofit/>
            </a:bodyPr>
            <a:lstStyle/>
            <a:p>
              <a:pPr marR="16785" indent="120650" algn="just">
                <a:lnSpc>
                  <a:spcPts val="1200"/>
                </a:lnSpc>
              </a:pPr>
              <a:r>
                <a:rPr lang="es-ES" sz="900" dirty="0">
                  <a:latin typeface="Malgun Gothic"/>
                  <a:cs typeface="Malgun Gothic"/>
                </a:rPr>
                <a:t>Preguntó si podía entrar a la mina de carbón vistiendo ropa blanca, y el guía respondió en ese momento:</a:t>
              </a:r>
            </a:p>
            <a:p>
              <a:pPr marR="16785" indent="120650" algn="just">
                <a:lnSpc>
                  <a:spcPts val="1200"/>
                </a:lnSpc>
              </a:pPr>
              <a:r>
                <a:rPr lang="es-ES" sz="900" dirty="0">
                  <a:latin typeface="Malgun Gothic"/>
                  <a:cs typeface="Malgun Gothic"/>
                </a:rPr>
                <a:t>"No. Nada te impide entrar en una mina de carbón solo porque vistas ropa blanca. Pero habrá muchas cosas que te impedirán salir de la mina de carbón con ropa blanca."</a:t>
              </a:r>
            </a:p>
          </p:txBody>
        </p:sp>
        <p:sp>
          <p:nvSpPr>
            <p:cNvPr id="4" name="object 4"/>
            <p:cNvSpPr txBox="1"/>
            <p:nvPr/>
          </p:nvSpPr>
          <p:spPr>
            <a:xfrm>
              <a:off x="442662" y="4381500"/>
              <a:ext cx="4339310" cy="452829"/>
            </a:xfrm>
            <a:prstGeom prst="rect">
              <a:avLst/>
            </a:prstGeom>
          </p:spPr>
          <p:txBody>
            <a:bodyPr wrap="square" lIns="0" tIns="6604" rIns="0" bIns="0" rtlCol="0">
              <a:noAutofit/>
            </a:bodyPr>
            <a:lstStyle/>
            <a:p>
              <a:pPr indent="98425" algn="just">
                <a:lnSpc>
                  <a:spcPts val="1200"/>
                </a:lnSpc>
              </a:pPr>
              <a:r>
                <a:rPr lang="es-ES" sz="900" dirty="0">
                  <a:latin typeface="Malgun Gothic"/>
                  <a:cs typeface="Malgun Gothic"/>
                </a:rPr>
                <a:t>Esto es como si no hubiera nada que impida que los cristianos vistan ropa blanca cuando quieren socializar con personas que se han ensuciado, pero hay muchas cosas que les impiden seguir vistiendo ropa blanca después de eso.</a:t>
              </a:r>
            </a:p>
          </p:txBody>
        </p:sp>
        <p:sp>
          <p:nvSpPr>
            <p:cNvPr id="3" name="object 3"/>
            <p:cNvSpPr txBox="1"/>
            <p:nvPr/>
          </p:nvSpPr>
          <p:spPr>
            <a:xfrm>
              <a:off x="442662" y="4973350"/>
              <a:ext cx="4339310" cy="720513"/>
            </a:xfrm>
            <a:prstGeom prst="rect">
              <a:avLst/>
            </a:prstGeom>
          </p:spPr>
          <p:txBody>
            <a:bodyPr wrap="square" lIns="0" tIns="6635" rIns="0" bIns="0" rtlCol="0">
              <a:noAutofit/>
            </a:bodyPr>
            <a:lstStyle/>
            <a:p>
              <a:pPr indent="98425" algn="just">
                <a:lnSpc>
                  <a:spcPts val="1200"/>
                </a:lnSpc>
              </a:pPr>
              <a:r>
                <a:rPr lang="es-ES" sz="900" dirty="0">
                  <a:solidFill>
                    <a:srgbClr val="00ADEF"/>
                  </a:solidFill>
                  <a:latin typeface="Malgun Gothic"/>
                  <a:cs typeface="Malgun Gothic"/>
                </a:rPr>
                <a:t>Si en verdad le habéis oído, y habéis sido por él enseñados, conforme a la verdad que está en Jesús. En cuanto a la pasada manera de vivir, despojaos del viejo hombre, que está viciado conforme a los deseos engañosos, y renovaos en el espíritu de vuestra mente, y vestíos del nuevo hombre, creado según Dios en la justicia y santidad de la verdad.</a:t>
              </a:r>
              <a:r>
                <a:rPr sz="900" dirty="0">
                  <a:solidFill>
                    <a:srgbClr val="00ADEF"/>
                  </a:solidFill>
                  <a:latin typeface="Malgun Gothic"/>
                  <a:cs typeface="Malgun Gothic"/>
                </a:rPr>
                <a:t> (</a:t>
              </a:r>
              <a:r>
                <a:rPr lang="es-ES" sz="900" dirty="0">
                  <a:solidFill>
                    <a:srgbClr val="00ADEF"/>
                  </a:solidFill>
                  <a:latin typeface="Malgun Gothic"/>
                  <a:cs typeface="Malgun Gothic"/>
                </a:rPr>
                <a:t>Ef</a:t>
              </a:r>
              <a:r>
                <a:rPr sz="900" dirty="0">
                  <a:solidFill>
                    <a:srgbClr val="00ADEF"/>
                  </a:solidFill>
                  <a:latin typeface="Malgun Gothic"/>
                  <a:cs typeface="Malgun Gothic"/>
                </a:rPr>
                <a:t> 4:21~24)</a:t>
              </a:r>
              <a:endParaRPr sz="900" dirty="0">
                <a:latin typeface="Malgun Gothic"/>
                <a:cs typeface="Malgun Gothic"/>
              </a:endParaRPr>
            </a:p>
          </p:txBody>
        </p:sp>
        <p:sp>
          <p:nvSpPr>
            <p:cNvPr id="23" name="object 7">
              <a:extLst>
                <a:ext uri="{FF2B5EF4-FFF2-40B4-BE49-F238E27FC236}">
                  <a16:creationId xmlns:a16="http://schemas.microsoft.com/office/drawing/2014/main" id="{95C1BE80-7335-43D1-B98D-9DC4D56A94B7}"/>
                </a:ext>
              </a:extLst>
            </p:cNvPr>
            <p:cNvSpPr txBox="1"/>
            <p:nvPr/>
          </p:nvSpPr>
          <p:spPr>
            <a:xfrm>
              <a:off x="527050" y="100330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sp>
          <p:nvSpPr>
            <p:cNvPr id="24" name="object 7">
              <a:extLst>
                <a:ext uri="{FF2B5EF4-FFF2-40B4-BE49-F238E27FC236}">
                  <a16:creationId xmlns:a16="http://schemas.microsoft.com/office/drawing/2014/main" id="{1CD7CF03-6DAF-4922-8F70-BE1854C205CD}"/>
                </a:ext>
              </a:extLst>
            </p:cNvPr>
            <p:cNvSpPr/>
            <p:nvPr/>
          </p:nvSpPr>
          <p:spPr>
            <a:xfrm>
              <a:off x="5328005"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grpSp>
      <p:sp>
        <p:nvSpPr>
          <p:cNvPr id="27" name="object 5">
            <a:extLst>
              <a:ext uri="{FF2B5EF4-FFF2-40B4-BE49-F238E27FC236}">
                <a16:creationId xmlns:a16="http://schemas.microsoft.com/office/drawing/2014/main" id="{494A95D7-DBFC-4C6E-9392-C2BD2F691CF1}"/>
              </a:ext>
            </a:extLst>
          </p:cNvPr>
          <p:cNvSpPr txBox="1"/>
          <p:nvPr/>
        </p:nvSpPr>
        <p:spPr>
          <a:xfrm>
            <a:off x="171999" y="7603145"/>
            <a:ext cx="171450" cy="152400"/>
          </a:xfrm>
          <a:prstGeom prst="rect">
            <a:avLst/>
          </a:prstGeom>
        </p:spPr>
        <p:txBody>
          <a:bodyPr wrap="square" lIns="0" tIns="6762" rIns="0" bIns="0" rtlCol="0">
            <a:noAutofit/>
          </a:bodyPr>
          <a:lstStyle/>
          <a:p>
            <a:pPr marL="12700">
              <a:lnSpc>
                <a:spcPts val="1065"/>
              </a:lnSpc>
            </a:pPr>
            <a:r>
              <a:rPr lang="es-ES" sz="1000" dirty="0">
                <a:latin typeface="Times New Roman"/>
                <a:cs typeface="Times New Roman"/>
              </a:rPr>
              <a:t>26</a:t>
            </a:r>
            <a:endParaRPr sz="1000" dirty="0">
              <a:latin typeface="Times New Roman"/>
              <a:cs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그룹 29">
            <a:extLst>
              <a:ext uri="{FF2B5EF4-FFF2-40B4-BE49-F238E27FC236}">
                <a16:creationId xmlns:a16="http://schemas.microsoft.com/office/drawing/2014/main" id="{1BBD49E0-4D2D-437F-8892-9D372DF8D0F2}"/>
              </a:ext>
            </a:extLst>
          </p:cNvPr>
          <p:cNvGrpSpPr/>
          <p:nvPr/>
        </p:nvGrpSpPr>
        <p:grpSpPr>
          <a:xfrm>
            <a:off x="0" y="-12"/>
            <a:ext cx="5471998" cy="7992008"/>
            <a:chOff x="0" y="-12"/>
            <a:chExt cx="5471998" cy="7992008"/>
          </a:xfrm>
        </p:grpSpPr>
        <p:sp>
          <p:nvSpPr>
            <p:cNvPr id="13" name="object 13"/>
            <p:cNvSpPr/>
            <p:nvPr/>
          </p:nvSpPr>
          <p:spPr>
            <a:xfrm>
              <a:off x="0" y="-12"/>
              <a:ext cx="5471998" cy="7992008"/>
            </a:xfrm>
            <a:custGeom>
              <a:avLst/>
              <a:gdLst/>
              <a:ahLst/>
              <a:cxnLst/>
              <a:rect l="l" t="t" r="r" b="b"/>
              <a:pathLst>
                <a:path w="5471998" h="7992008">
                  <a:moveTo>
                    <a:pt x="5471998" y="12"/>
                  </a:moveTo>
                  <a:lnTo>
                    <a:pt x="0" y="12"/>
                  </a:lnTo>
                  <a:lnTo>
                    <a:pt x="0" y="7992008"/>
                  </a:lnTo>
                  <a:lnTo>
                    <a:pt x="5471998" y="7992008"/>
                  </a:lnTo>
                  <a:lnTo>
                    <a:pt x="5471998" y="12"/>
                  </a:lnTo>
                  <a:close/>
                </a:path>
              </a:pathLst>
            </a:custGeom>
            <a:solidFill>
              <a:srgbClr val="C6EAFB"/>
            </a:solidFill>
          </p:spPr>
          <p:txBody>
            <a:bodyPr wrap="square" lIns="0" tIns="0" rIns="0" bIns="0" rtlCol="0">
              <a:noAutofit/>
            </a:bodyPr>
            <a:lstStyle/>
            <a:p>
              <a:endParaRPr/>
            </a:p>
          </p:txBody>
        </p:sp>
        <p:sp>
          <p:nvSpPr>
            <p:cNvPr id="26" name="object 26"/>
            <p:cNvSpPr txBox="1"/>
            <p:nvPr/>
          </p:nvSpPr>
          <p:spPr>
            <a:xfrm>
              <a:off x="0" y="0"/>
              <a:ext cx="5471998" cy="7991995"/>
            </a:xfrm>
            <a:prstGeom prst="rect">
              <a:avLst/>
            </a:prstGeom>
          </p:spPr>
          <p:txBody>
            <a:bodyPr wrap="square" lIns="0" tIns="2925" rIns="0" bIns="0" rtlCol="0">
              <a:noAutofit/>
            </a:bodyPr>
            <a:lstStyle/>
            <a:p>
              <a:pPr>
                <a:lnSpc>
                  <a:spcPts val="650"/>
                </a:lnSpc>
              </a:pPr>
              <a:endParaRPr sz="650"/>
            </a:p>
            <a:p>
              <a:pPr marL="583507" marR="3887551" algn="just">
                <a:lnSpc>
                  <a:spcPct val="104747"/>
                </a:lnSpc>
                <a:spcBef>
                  <a:spcPts val="3000"/>
                </a:spcBef>
              </a:pPr>
              <a:r>
                <a:rPr sz="2000" spc="-728" dirty="0">
                  <a:latin typeface="Batang"/>
                  <a:cs typeface="Batang"/>
                </a:rPr>
                <a:t>질문있어요~</a:t>
              </a:r>
              <a:endParaRPr sz="2000">
                <a:latin typeface="Batang"/>
                <a:cs typeface="Batang"/>
              </a:endParaRPr>
            </a:p>
            <a:p>
              <a:pPr marL="624975" marR="553004" algn="just">
                <a:lnSpc>
                  <a:spcPts val="1400"/>
                </a:lnSpc>
                <a:spcBef>
                  <a:spcPts val="10238"/>
                </a:spcBef>
              </a:pPr>
              <a:r>
                <a:rPr sz="900" spc="-121" dirty="0">
                  <a:latin typeface="Malgun Gothic"/>
                  <a:cs typeface="Malgun Gothic"/>
                </a:rPr>
                <a:t>성경</a:t>
              </a:r>
              <a:r>
                <a:rPr sz="900" spc="-80" dirty="0">
                  <a:latin typeface="Malgun Gothic"/>
                  <a:cs typeface="Malgun Gothic"/>
                </a:rPr>
                <a:t>을</a:t>
              </a:r>
              <a:r>
                <a:rPr sz="900" spc="-71" dirty="0">
                  <a:latin typeface="Malgun Gothic"/>
                  <a:cs typeface="Malgun Gothic"/>
                </a:rPr>
                <a:t> </a:t>
              </a:r>
              <a:r>
                <a:rPr sz="900" spc="-121" dirty="0">
                  <a:latin typeface="Malgun Gothic"/>
                  <a:cs typeface="Malgun Gothic"/>
                </a:rPr>
                <a:t>믿</a:t>
              </a:r>
              <a:r>
                <a:rPr sz="900" spc="-80" dirty="0">
                  <a:latin typeface="Malgun Gothic"/>
                  <a:cs typeface="Malgun Gothic"/>
                </a:rPr>
                <a:t>지</a:t>
              </a:r>
              <a:r>
                <a:rPr sz="900" spc="-76" dirty="0">
                  <a:latin typeface="Malgun Gothic"/>
                  <a:cs typeface="Malgun Gothic"/>
                </a:rPr>
                <a:t> </a:t>
              </a:r>
              <a:r>
                <a:rPr sz="900" spc="-122" dirty="0">
                  <a:latin typeface="Malgun Gothic"/>
                  <a:cs typeface="Malgun Gothic"/>
                </a:rPr>
                <a:t>않으려</a:t>
              </a:r>
              <a:r>
                <a:rPr sz="900" spc="-80" dirty="0">
                  <a:latin typeface="Malgun Gothic"/>
                  <a:cs typeface="Malgun Gothic"/>
                </a:rPr>
                <a:t>고</a:t>
              </a:r>
              <a:r>
                <a:rPr sz="900" spc="-66" dirty="0">
                  <a:latin typeface="Malgun Gothic"/>
                  <a:cs typeface="Malgun Gothic"/>
                </a:rPr>
                <a:t> </a:t>
              </a:r>
              <a:r>
                <a:rPr sz="900" spc="-122" dirty="0">
                  <a:latin typeface="Malgun Gothic"/>
                  <a:cs typeface="Malgun Gothic"/>
                </a:rPr>
                <a:t>고의적</a:t>
              </a:r>
              <a:r>
                <a:rPr sz="900" spc="-80" dirty="0">
                  <a:latin typeface="Malgun Gothic"/>
                  <a:cs typeface="Malgun Gothic"/>
                </a:rPr>
                <a:t>인</a:t>
              </a:r>
              <a:r>
                <a:rPr sz="900" spc="-66" dirty="0">
                  <a:latin typeface="Malgun Gothic"/>
                  <a:cs typeface="Malgun Gothic"/>
                </a:rPr>
                <a:t> </a:t>
              </a:r>
              <a:r>
                <a:rPr sz="900" spc="-122" dirty="0">
                  <a:latin typeface="Malgun Gothic"/>
                  <a:cs typeface="Malgun Gothic"/>
                </a:rPr>
                <a:t>악심으</a:t>
              </a:r>
              <a:r>
                <a:rPr sz="900" spc="-80" dirty="0">
                  <a:latin typeface="Malgun Gothic"/>
                  <a:cs typeface="Malgun Gothic"/>
                </a:rPr>
                <a:t>로</a:t>
              </a:r>
              <a:r>
                <a:rPr sz="900" spc="-66" dirty="0">
                  <a:latin typeface="Malgun Gothic"/>
                  <a:cs typeface="Malgun Gothic"/>
                </a:rPr>
                <a:t> </a:t>
              </a:r>
              <a:r>
                <a:rPr sz="900" spc="-121" dirty="0">
                  <a:latin typeface="Malgun Gothic"/>
                  <a:cs typeface="Malgun Gothic"/>
                </a:rPr>
                <a:t>성경</a:t>
              </a:r>
              <a:r>
                <a:rPr sz="900" spc="-80" dirty="0">
                  <a:latin typeface="Malgun Gothic"/>
                  <a:cs typeface="Malgun Gothic"/>
                </a:rPr>
                <a:t>을</a:t>
              </a:r>
              <a:r>
                <a:rPr sz="900" spc="-71" dirty="0">
                  <a:latin typeface="Malgun Gothic"/>
                  <a:cs typeface="Malgun Gothic"/>
                </a:rPr>
                <a:t> </a:t>
              </a:r>
              <a:r>
                <a:rPr sz="900" spc="-121" dirty="0">
                  <a:latin typeface="Malgun Gothic"/>
                  <a:cs typeface="Malgun Gothic"/>
                </a:rPr>
                <a:t>보</a:t>
              </a:r>
              <a:r>
                <a:rPr sz="900" spc="-80" dirty="0">
                  <a:latin typeface="Malgun Gothic"/>
                  <a:cs typeface="Malgun Gothic"/>
                </a:rPr>
                <a:t>면</a:t>
              </a:r>
              <a:r>
                <a:rPr sz="900" spc="-76" dirty="0">
                  <a:latin typeface="Malgun Gothic"/>
                  <a:cs typeface="Malgun Gothic"/>
                </a:rPr>
                <a:t> </a:t>
              </a:r>
              <a:r>
                <a:rPr sz="900" spc="-121" dirty="0">
                  <a:latin typeface="Malgun Gothic"/>
                  <a:cs typeface="Malgun Gothic"/>
                </a:rPr>
                <a:t>많</a:t>
              </a:r>
              <a:r>
                <a:rPr sz="900" spc="-80" dirty="0">
                  <a:latin typeface="Malgun Gothic"/>
                  <a:cs typeface="Malgun Gothic"/>
                </a:rPr>
                <a:t>은</a:t>
              </a:r>
              <a:r>
                <a:rPr sz="900" spc="-76" dirty="0">
                  <a:latin typeface="Malgun Gothic"/>
                  <a:cs typeface="Malgun Gothic"/>
                </a:rPr>
                <a:t> </a:t>
              </a:r>
              <a:r>
                <a:rPr sz="900" spc="-121" dirty="0">
                  <a:latin typeface="Malgun Gothic"/>
                  <a:cs typeface="Malgun Gothic"/>
                </a:rPr>
                <a:t>내용</a:t>
              </a:r>
              <a:r>
                <a:rPr sz="900" spc="-80" dirty="0">
                  <a:latin typeface="Malgun Gothic"/>
                  <a:cs typeface="Malgun Gothic"/>
                </a:rPr>
                <a:t>이</a:t>
              </a:r>
              <a:r>
                <a:rPr sz="900" spc="-71" dirty="0">
                  <a:latin typeface="Malgun Gothic"/>
                  <a:cs typeface="Malgun Gothic"/>
                </a:rPr>
                <a:t> </a:t>
              </a:r>
              <a:r>
                <a:rPr sz="900" spc="-122" dirty="0">
                  <a:latin typeface="Malgun Gothic"/>
                  <a:cs typeface="Malgun Gothic"/>
                </a:rPr>
                <a:t>모순으</a:t>
              </a:r>
              <a:r>
                <a:rPr sz="900" spc="-80" dirty="0">
                  <a:latin typeface="Malgun Gothic"/>
                  <a:cs typeface="Malgun Gothic"/>
                </a:rPr>
                <a:t>로</a:t>
              </a:r>
              <a:r>
                <a:rPr sz="900" spc="-66" dirty="0">
                  <a:latin typeface="Malgun Gothic"/>
                  <a:cs typeface="Malgun Gothic"/>
                </a:rPr>
                <a:t> </a:t>
              </a:r>
              <a:r>
                <a:rPr sz="900" spc="-122" dirty="0">
                  <a:latin typeface="Malgun Gothic"/>
                  <a:cs typeface="Malgun Gothic"/>
                </a:rPr>
                <a:t>보이지</a:t>
              </a:r>
              <a:r>
                <a:rPr sz="900" spc="-80" dirty="0">
                  <a:latin typeface="Malgun Gothic"/>
                  <a:cs typeface="Malgun Gothic"/>
                </a:rPr>
                <a:t>만</a:t>
              </a:r>
              <a:r>
                <a:rPr sz="900" spc="-66" dirty="0">
                  <a:latin typeface="Malgun Gothic"/>
                  <a:cs typeface="Malgun Gothic"/>
                </a:rPr>
                <a:t> </a:t>
              </a:r>
              <a:r>
                <a:rPr sz="900" spc="-44" dirty="0">
                  <a:latin typeface="Malgun Gothic"/>
                  <a:cs typeface="Malgun Gothic"/>
                </a:rPr>
                <a:t>믿으려는 </a:t>
              </a:r>
              <a:r>
                <a:rPr sz="900" spc="-121" dirty="0">
                  <a:latin typeface="Malgun Gothic"/>
                  <a:cs typeface="Malgun Gothic"/>
                </a:rPr>
                <a:t>착</a:t>
              </a:r>
              <a:r>
                <a:rPr sz="900" spc="-80" dirty="0">
                  <a:latin typeface="Malgun Gothic"/>
                  <a:cs typeface="Malgun Gothic"/>
                </a:rPr>
                <a:t>한</a:t>
              </a:r>
              <a:r>
                <a:rPr sz="900" spc="-76" dirty="0">
                  <a:latin typeface="Malgun Gothic"/>
                  <a:cs typeface="Malgun Gothic"/>
                </a:rPr>
                <a:t> </a:t>
              </a:r>
              <a:r>
                <a:rPr sz="900" spc="-122" dirty="0">
                  <a:latin typeface="Malgun Gothic"/>
                  <a:cs typeface="Malgun Gothic"/>
                </a:rPr>
                <a:t>마음으</a:t>
              </a:r>
              <a:r>
                <a:rPr sz="900" spc="-80" dirty="0">
                  <a:latin typeface="Malgun Gothic"/>
                  <a:cs typeface="Malgun Gothic"/>
                </a:rPr>
                <a:t>로</a:t>
              </a:r>
              <a:r>
                <a:rPr sz="900" spc="-66" dirty="0">
                  <a:latin typeface="Malgun Gothic"/>
                  <a:cs typeface="Malgun Gothic"/>
                </a:rPr>
                <a:t> </a:t>
              </a:r>
              <a:r>
                <a:rPr sz="900" spc="-121" dirty="0">
                  <a:latin typeface="Malgun Gothic"/>
                  <a:cs typeface="Malgun Gothic"/>
                </a:rPr>
                <a:t>보</a:t>
              </a:r>
              <a:r>
                <a:rPr sz="900" spc="-80" dirty="0">
                  <a:latin typeface="Malgun Gothic"/>
                  <a:cs typeface="Malgun Gothic"/>
                </a:rPr>
                <a:t>면</a:t>
              </a:r>
              <a:r>
                <a:rPr sz="900" spc="-76" dirty="0">
                  <a:latin typeface="Malgun Gothic"/>
                  <a:cs typeface="Malgun Gothic"/>
                </a:rPr>
                <a:t> </a:t>
              </a:r>
              <a:r>
                <a:rPr sz="900" spc="-121" dirty="0">
                  <a:latin typeface="Malgun Gothic"/>
                  <a:cs typeface="Malgun Gothic"/>
                </a:rPr>
                <a:t>믿</a:t>
              </a:r>
              <a:r>
                <a:rPr sz="900" spc="-80" dirty="0">
                  <a:latin typeface="Malgun Gothic"/>
                  <a:cs typeface="Malgun Gothic"/>
                </a:rPr>
                <a:t>을</a:t>
              </a:r>
              <a:r>
                <a:rPr sz="900" spc="-76" dirty="0">
                  <a:latin typeface="Malgun Gothic"/>
                  <a:cs typeface="Malgun Gothic"/>
                </a:rPr>
                <a:t> </a:t>
              </a:r>
              <a:r>
                <a:rPr sz="900" spc="-80" dirty="0">
                  <a:latin typeface="Malgun Gothic"/>
                  <a:cs typeface="Malgun Gothic"/>
                </a:rPr>
                <a:t>수</a:t>
              </a:r>
              <a:r>
                <a:rPr sz="900" spc="-81" dirty="0">
                  <a:latin typeface="Malgun Gothic"/>
                  <a:cs typeface="Malgun Gothic"/>
                </a:rPr>
                <a:t> </a:t>
              </a:r>
              <a:r>
                <a:rPr sz="900" spc="-121" dirty="0">
                  <a:latin typeface="Malgun Gothic"/>
                  <a:cs typeface="Malgun Gothic"/>
                </a:rPr>
                <a:t>있</a:t>
              </a:r>
              <a:r>
                <a:rPr sz="900" spc="-80" dirty="0">
                  <a:latin typeface="Malgun Gothic"/>
                  <a:cs typeface="Malgun Gothic"/>
                </a:rPr>
                <a:t>는</a:t>
              </a:r>
              <a:r>
                <a:rPr sz="900" spc="-76" dirty="0">
                  <a:latin typeface="Malgun Gothic"/>
                  <a:cs typeface="Malgun Gothic"/>
                </a:rPr>
                <a:t> </a:t>
              </a:r>
              <a:r>
                <a:rPr sz="900" spc="-121" dirty="0">
                  <a:latin typeface="Malgun Gothic"/>
                  <a:cs typeface="Malgun Gothic"/>
                </a:rPr>
                <a:t>증거</a:t>
              </a:r>
              <a:r>
                <a:rPr sz="900" spc="-80" dirty="0">
                  <a:latin typeface="Malgun Gothic"/>
                  <a:cs typeface="Malgun Gothic"/>
                </a:rPr>
                <a:t>를</a:t>
              </a:r>
              <a:r>
                <a:rPr sz="900" spc="-71" dirty="0">
                  <a:latin typeface="Malgun Gothic"/>
                  <a:cs typeface="Malgun Gothic"/>
                </a:rPr>
                <a:t> </a:t>
              </a:r>
              <a:r>
                <a:rPr sz="900" spc="-122" dirty="0">
                  <a:latin typeface="Malgun Gothic"/>
                  <a:cs typeface="Malgun Gothic"/>
                </a:rPr>
                <a:t>얼마든</a:t>
              </a:r>
              <a:r>
                <a:rPr sz="900" spc="-80" dirty="0">
                  <a:latin typeface="Malgun Gothic"/>
                  <a:cs typeface="Malgun Gothic"/>
                </a:rPr>
                <a:t>지</a:t>
              </a:r>
              <a:r>
                <a:rPr sz="900" spc="-66" dirty="0">
                  <a:latin typeface="Malgun Gothic"/>
                  <a:cs typeface="Malgun Gothic"/>
                </a:rPr>
                <a:t> </a:t>
              </a:r>
              <a:r>
                <a:rPr sz="900" spc="-122" dirty="0">
                  <a:latin typeface="Malgun Gothic"/>
                  <a:cs typeface="Malgun Gothic"/>
                </a:rPr>
                <a:t>하나님</a:t>
              </a:r>
              <a:r>
                <a:rPr sz="900" spc="-80" dirty="0">
                  <a:latin typeface="Malgun Gothic"/>
                  <a:cs typeface="Malgun Gothic"/>
                </a:rPr>
                <a:t>께</a:t>
              </a:r>
              <a:r>
                <a:rPr sz="900" spc="-66" dirty="0">
                  <a:latin typeface="Malgun Gothic"/>
                  <a:cs typeface="Malgun Gothic"/>
                </a:rPr>
                <a:t> </a:t>
              </a:r>
              <a:r>
                <a:rPr sz="900" spc="-121" dirty="0">
                  <a:latin typeface="Malgun Gothic"/>
                  <a:cs typeface="Malgun Gothic"/>
                </a:rPr>
                <a:t>서</a:t>
              </a:r>
              <a:r>
                <a:rPr sz="900" spc="-80" dirty="0">
                  <a:latin typeface="Malgun Gothic"/>
                  <a:cs typeface="Malgun Gothic"/>
                </a:rPr>
                <a:t>는</a:t>
              </a:r>
              <a:r>
                <a:rPr sz="900" spc="-76" dirty="0">
                  <a:latin typeface="Malgun Gothic"/>
                  <a:cs typeface="Malgun Gothic"/>
                </a:rPr>
                <a:t> </a:t>
              </a:r>
              <a:r>
                <a:rPr sz="900" spc="-121" dirty="0">
                  <a:latin typeface="Malgun Gothic"/>
                  <a:cs typeface="Malgun Gothic"/>
                </a:rPr>
                <a:t>성령</a:t>
              </a:r>
              <a:r>
                <a:rPr sz="900" spc="-80" dirty="0">
                  <a:latin typeface="Malgun Gothic"/>
                  <a:cs typeface="Malgun Gothic"/>
                </a:rPr>
                <a:t>을</a:t>
              </a:r>
              <a:r>
                <a:rPr sz="900" spc="-71" dirty="0">
                  <a:latin typeface="Malgun Gothic"/>
                  <a:cs typeface="Malgun Gothic"/>
                </a:rPr>
                <a:t> </a:t>
              </a:r>
              <a:r>
                <a:rPr sz="900" spc="-121" dirty="0">
                  <a:latin typeface="Malgun Gothic"/>
                  <a:cs typeface="Malgun Gothic"/>
                </a:rPr>
                <a:t>통해</a:t>
              </a:r>
              <a:r>
                <a:rPr sz="900" spc="-80" dirty="0">
                  <a:latin typeface="Malgun Gothic"/>
                  <a:cs typeface="Malgun Gothic"/>
                </a:rPr>
                <a:t>서</a:t>
              </a:r>
              <a:r>
                <a:rPr sz="900" spc="-71" dirty="0">
                  <a:latin typeface="Malgun Gothic"/>
                  <a:cs typeface="Malgun Gothic"/>
                </a:rPr>
                <a:t> </a:t>
              </a:r>
              <a:r>
                <a:rPr sz="900" spc="-121" dirty="0">
                  <a:latin typeface="Malgun Gothic"/>
                  <a:cs typeface="Malgun Gothic"/>
                </a:rPr>
                <a:t>우</a:t>
              </a:r>
              <a:r>
                <a:rPr sz="900" spc="-80" dirty="0">
                  <a:latin typeface="Malgun Gothic"/>
                  <a:cs typeface="Malgun Gothic"/>
                </a:rPr>
                <a:t>리</a:t>
              </a:r>
              <a:r>
                <a:rPr sz="900" spc="-76" dirty="0">
                  <a:latin typeface="Malgun Gothic"/>
                  <a:cs typeface="Malgun Gothic"/>
                </a:rPr>
                <a:t> </a:t>
              </a:r>
              <a:r>
                <a:rPr sz="900" spc="-121" dirty="0">
                  <a:latin typeface="Malgun Gothic"/>
                  <a:cs typeface="Malgun Gothic"/>
                </a:rPr>
                <a:t>마음</a:t>
              </a:r>
              <a:r>
                <a:rPr sz="900" spc="-80" dirty="0">
                  <a:latin typeface="Malgun Gothic"/>
                  <a:cs typeface="Malgun Gothic"/>
                </a:rPr>
                <a:t>에</a:t>
              </a:r>
              <a:r>
                <a:rPr sz="900" spc="-71" dirty="0">
                  <a:latin typeface="Malgun Gothic"/>
                  <a:cs typeface="Malgun Gothic"/>
                </a:rPr>
                <a:t> </a:t>
              </a:r>
              <a:r>
                <a:rPr sz="900" spc="0" dirty="0">
                  <a:latin typeface="Malgun Gothic"/>
                  <a:cs typeface="Malgun Gothic"/>
                </a:rPr>
                <a:t>보 </a:t>
              </a:r>
              <a:r>
                <a:rPr sz="900" spc="-44" dirty="0">
                  <a:latin typeface="Malgun Gothic"/>
                  <a:cs typeface="Malgun Gothic"/>
                </a:rPr>
                <a:t>여주십니다.</a:t>
              </a:r>
              <a:endParaRPr sz="900">
                <a:latin typeface="Malgun Gothic"/>
                <a:cs typeface="Malgun Gothic"/>
              </a:endParaRPr>
            </a:p>
            <a:p>
              <a:pPr marL="624975" marR="556433" algn="just">
                <a:lnSpc>
                  <a:spcPts val="1400"/>
                </a:lnSpc>
                <a:spcBef>
                  <a:spcPts val="1399"/>
                </a:spcBef>
              </a:pPr>
              <a:r>
                <a:rPr sz="900" spc="-96" dirty="0">
                  <a:latin typeface="Malgun Gothic"/>
                  <a:cs typeface="Malgun Gothic"/>
                </a:rPr>
                <a:t>왜냐면 성경에는 질문하신 내용 말고도 수많은 예언과 성취의 증거들이 있으니 따져보자하는 마 음과 시간만 투자한다면 자연스럽게 해결될 것이 확실하니 까요.</a:t>
              </a:r>
              <a:endParaRPr sz="900">
                <a:latin typeface="Malgun Gothic"/>
                <a:cs typeface="Malgun Gothic"/>
              </a:endParaRPr>
            </a:p>
            <a:p>
              <a:pPr marL="624975" marR="527858" algn="just">
                <a:lnSpc>
                  <a:spcPts val="1400"/>
                </a:lnSpc>
                <a:spcBef>
                  <a:spcPts val="1399"/>
                </a:spcBef>
              </a:pPr>
              <a:r>
                <a:rPr sz="900" spc="-84" dirty="0">
                  <a:latin typeface="Malgun Gothic"/>
                  <a:cs typeface="Malgun Gothic"/>
                </a:rPr>
                <a:t>실제 아라랏트산은 터어키와 아르메니아 국경 근처에 있는 산으로 그 곳에서 부터 시날평지 가운 데 “바벨”이라고 생각하는 지역은 아라랏트산을 기준하면 서 쪽이 아니라 동남쪽이 됩니다.</a:t>
              </a:r>
              <a:endParaRPr sz="900">
                <a:latin typeface="Malgun Gothic"/>
                <a:cs typeface="Malgun Gothic"/>
              </a:endParaRPr>
            </a:p>
            <a:p>
              <a:pPr marL="624975" marR="492025" algn="just">
                <a:lnSpc>
                  <a:spcPts val="1400"/>
                </a:lnSpc>
                <a:spcBef>
                  <a:spcPts val="1399"/>
                </a:spcBef>
              </a:pPr>
              <a:r>
                <a:rPr sz="900" spc="-93" dirty="0">
                  <a:latin typeface="Malgun Gothic"/>
                  <a:cs typeface="Malgun Gothic"/>
                </a:rPr>
                <a:t>그러므로 아라랏트산 근처에서의 군집생활과 시날평지가 있는 동방으로 라는 말은 성경적으로 아 무 문제가 없는 표현이라 할 수 있습니다.</a:t>
              </a:r>
              <a:endParaRPr sz="900">
                <a:latin typeface="Malgun Gothic"/>
                <a:cs typeface="Malgun Gothic"/>
              </a:endParaRPr>
            </a:p>
            <a:p>
              <a:pPr marR="278794" algn="r">
                <a:lnSpc>
                  <a:spcPct val="97574"/>
                </a:lnSpc>
                <a:spcBef>
                  <a:spcPts val="26564"/>
                </a:spcBef>
              </a:pPr>
              <a:r>
                <a:rPr sz="1200" b="1" spc="64" dirty="0">
                  <a:latin typeface="Consolas"/>
                  <a:cs typeface="Consolas"/>
                </a:rPr>
                <a:t>8</a:t>
              </a:r>
              <a:endParaRPr sz="1200">
                <a:latin typeface="Consolas"/>
                <a:cs typeface="Consolas"/>
              </a:endParaRPr>
            </a:p>
          </p:txBody>
        </p:sp>
        <p:sp>
          <p:nvSpPr>
            <p:cNvPr id="14" name="object 14"/>
            <p:cNvSpPr/>
            <p:nvPr/>
          </p:nvSpPr>
          <p:spPr>
            <a:xfrm>
              <a:off x="536473" y="802525"/>
              <a:ext cx="794334" cy="942835"/>
            </a:xfrm>
            <a:prstGeom prst="rect">
              <a:avLst/>
            </a:prstGeom>
            <a:blipFill>
              <a:blip r:embed="rId2" cstate="print"/>
              <a:stretch>
                <a:fillRect/>
              </a:stretch>
            </a:blipFill>
          </p:spPr>
          <p:txBody>
            <a:bodyPr wrap="square" lIns="0" tIns="0" rIns="0" bIns="0" rtlCol="0">
              <a:noAutofit/>
            </a:bodyPr>
            <a:lstStyle/>
            <a:p>
              <a:endParaRPr/>
            </a:p>
          </p:txBody>
        </p:sp>
        <p:sp>
          <p:nvSpPr>
            <p:cNvPr id="15" name="object 15"/>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6" name="object 16"/>
            <p:cNvSpPr/>
            <p:nvPr/>
          </p:nvSpPr>
          <p:spPr>
            <a:xfrm>
              <a:off x="383299"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7" name="object 17"/>
            <p:cNvSpPr/>
            <p:nvPr/>
          </p:nvSpPr>
          <p:spPr>
            <a:xfrm>
              <a:off x="51056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8" name="object 18"/>
            <p:cNvSpPr/>
            <p:nvPr/>
          </p:nvSpPr>
          <p:spPr>
            <a:xfrm>
              <a:off x="51056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9" name="object 19"/>
            <p:cNvSpPr/>
            <p:nvPr/>
          </p:nvSpPr>
          <p:spPr>
            <a:xfrm>
              <a:off x="434099"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20" name="object 20"/>
            <p:cNvSpPr/>
            <p:nvPr/>
          </p:nvSpPr>
          <p:spPr>
            <a:xfrm>
              <a:off x="434099"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21" name="object 21"/>
            <p:cNvSpPr/>
            <p:nvPr/>
          </p:nvSpPr>
          <p:spPr>
            <a:xfrm>
              <a:off x="540475" y="797725"/>
              <a:ext cx="794332" cy="942835"/>
            </a:xfrm>
            <a:prstGeom prst="rect">
              <a:avLst/>
            </a:prstGeom>
            <a:blipFill>
              <a:blip r:embed="rId2" cstate="print"/>
              <a:stretch>
                <a:fillRect/>
              </a:stretch>
            </a:blipFill>
          </p:spPr>
          <p:txBody>
            <a:bodyPr wrap="square" lIns="0" tIns="0" rIns="0" bIns="0" rtlCol="0">
              <a:noAutofit/>
            </a:bodyPr>
            <a:lstStyle/>
            <a:p>
              <a:endParaRPr/>
            </a:p>
          </p:txBody>
        </p:sp>
        <p:sp>
          <p:nvSpPr>
            <p:cNvPr id="23" name="object 23"/>
            <p:cNvSpPr/>
            <p:nvPr/>
          </p:nvSpPr>
          <p:spPr>
            <a:xfrm>
              <a:off x="1468827" y="776620"/>
              <a:ext cx="3573246" cy="659104"/>
            </a:xfrm>
            <a:custGeom>
              <a:avLst/>
              <a:gdLst/>
              <a:ahLst/>
              <a:cxnLst/>
              <a:rect l="l" t="t" r="r" b="b"/>
              <a:pathLst>
                <a:path w="3573246" h="659104">
                  <a:moveTo>
                    <a:pt x="166243" y="393306"/>
                  </a:moveTo>
                  <a:lnTo>
                    <a:pt x="166243" y="579335"/>
                  </a:lnTo>
                  <a:lnTo>
                    <a:pt x="167561" y="593860"/>
                  </a:lnTo>
                  <a:lnTo>
                    <a:pt x="185471" y="631281"/>
                  </a:lnTo>
                  <a:lnTo>
                    <a:pt x="219384" y="654554"/>
                  </a:lnTo>
                  <a:lnTo>
                    <a:pt x="245999" y="659104"/>
                  </a:lnTo>
                  <a:lnTo>
                    <a:pt x="3493490" y="659104"/>
                  </a:lnTo>
                  <a:lnTo>
                    <a:pt x="3534213" y="647936"/>
                  </a:lnTo>
                  <a:lnTo>
                    <a:pt x="3562902" y="618650"/>
                  </a:lnTo>
                  <a:lnTo>
                    <a:pt x="3573246" y="579335"/>
                  </a:lnTo>
                  <a:lnTo>
                    <a:pt x="3573246" y="79756"/>
                  </a:lnTo>
                  <a:lnTo>
                    <a:pt x="3562077" y="39025"/>
                  </a:lnTo>
                  <a:lnTo>
                    <a:pt x="3532791" y="10338"/>
                  </a:lnTo>
                  <a:lnTo>
                    <a:pt x="3493490"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solidFill>
              <a:srgbClr val="FFFFFF"/>
            </a:solidFill>
          </p:spPr>
          <p:txBody>
            <a:bodyPr wrap="square" lIns="0" tIns="0" rIns="0" bIns="0" rtlCol="0">
              <a:noAutofit/>
            </a:bodyPr>
            <a:lstStyle/>
            <a:p>
              <a:endParaRPr/>
            </a:p>
          </p:txBody>
        </p:sp>
        <p:sp>
          <p:nvSpPr>
            <p:cNvPr id="24" name="object 24"/>
            <p:cNvSpPr/>
            <p:nvPr/>
          </p:nvSpPr>
          <p:spPr>
            <a:xfrm>
              <a:off x="1468827" y="776620"/>
              <a:ext cx="3573246" cy="659104"/>
            </a:xfrm>
            <a:custGeom>
              <a:avLst/>
              <a:gdLst/>
              <a:ahLst/>
              <a:cxnLst/>
              <a:rect l="l" t="t" r="r" b="b"/>
              <a:pathLst>
                <a:path w="3573246" h="659104">
                  <a:moveTo>
                    <a:pt x="166243" y="393306"/>
                  </a:moveTo>
                  <a:lnTo>
                    <a:pt x="166243" y="579335"/>
                  </a:lnTo>
                  <a:lnTo>
                    <a:pt x="167561" y="593860"/>
                  </a:lnTo>
                  <a:lnTo>
                    <a:pt x="185471" y="631281"/>
                  </a:lnTo>
                  <a:lnTo>
                    <a:pt x="219384" y="654554"/>
                  </a:lnTo>
                  <a:lnTo>
                    <a:pt x="245999" y="659104"/>
                  </a:lnTo>
                  <a:lnTo>
                    <a:pt x="3493490" y="659104"/>
                  </a:lnTo>
                  <a:lnTo>
                    <a:pt x="3534213" y="647936"/>
                  </a:lnTo>
                  <a:lnTo>
                    <a:pt x="3562902" y="618650"/>
                  </a:lnTo>
                  <a:lnTo>
                    <a:pt x="3573246" y="579335"/>
                  </a:lnTo>
                  <a:lnTo>
                    <a:pt x="3573246" y="79756"/>
                  </a:lnTo>
                  <a:lnTo>
                    <a:pt x="3562077" y="39025"/>
                  </a:lnTo>
                  <a:lnTo>
                    <a:pt x="3532791" y="10338"/>
                  </a:lnTo>
                  <a:lnTo>
                    <a:pt x="3493490"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ln w="12700">
              <a:solidFill>
                <a:srgbClr val="939597"/>
              </a:solidFill>
            </a:ln>
          </p:spPr>
          <p:txBody>
            <a:bodyPr wrap="square" lIns="0" tIns="0" rIns="0" bIns="0" rtlCol="0">
              <a:noAutofit/>
            </a:bodyPr>
            <a:lstStyle/>
            <a:p>
              <a:endParaRPr/>
            </a:p>
          </p:txBody>
        </p:sp>
        <p:sp>
          <p:nvSpPr>
            <p:cNvPr id="25" name="object 25"/>
            <p:cNvSpPr/>
            <p:nvPr/>
          </p:nvSpPr>
          <p:spPr>
            <a:xfrm>
              <a:off x="4986003"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2" name="object 12"/>
            <p:cNvSpPr txBox="1"/>
            <p:nvPr/>
          </p:nvSpPr>
          <p:spPr>
            <a:xfrm>
              <a:off x="610936" y="1854288"/>
              <a:ext cx="4368079" cy="736600"/>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No es así. El hombre tiene la libertad de elegir. Fue voluntad de Adán comer o no del fruto del bien y del mal. Él nos dice que creamos, pero si creemos o no creemos, es nuestra voluntad. Dios ayuda a quienes lo desean sinceramente. En otras palabras, ser salvo es a través de la gracia y el poder de Dios, pero es algo que debes desear.</a:t>
              </a:r>
            </a:p>
          </p:txBody>
        </p:sp>
        <p:sp>
          <p:nvSpPr>
            <p:cNvPr id="11" name="object 11"/>
            <p:cNvSpPr txBox="1"/>
            <p:nvPr/>
          </p:nvSpPr>
          <p:spPr>
            <a:xfrm>
              <a:off x="718949" y="2768600"/>
              <a:ext cx="3945890" cy="165100"/>
            </a:xfrm>
            <a:prstGeom prst="rect">
              <a:avLst/>
            </a:prstGeom>
          </p:spPr>
          <p:txBody>
            <a:bodyPr wrap="square" lIns="0" tIns="6604" rIns="0" bIns="0" rtlCol="0">
              <a:noAutofit/>
            </a:bodyPr>
            <a:lstStyle/>
            <a:p>
              <a:pPr marL="12700" algn="just">
                <a:lnSpc>
                  <a:spcPts val="1200"/>
                </a:lnSpc>
              </a:pPr>
              <a:r>
                <a:rPr lang="es-ES" sz="900" dirty="0">
                  <a:latin typeface="Malgun Gothic"/>
                  <a:cs typeface="Malgun Gothic"/>
                </a:rPr>
                <a:t>Dios nos dio agua y aire, pero no podemos vivir si no lo aceptamos.</a:t>
              </a:r>
              <a:endParaRPr sz="900" dirty="0">
                <a:latin typeface="Malgun Gothic"/>
                <a:cs typeface="Malgun Gothic"/>
              </a:endParaRPr>
            </a:p>
          </p:txBody>
        </p:sp>
        <p:sp>
          <p:nvSpPr>
            <p:cNvPr id="10" name="object 10"/>
            <p:cNvSpPr txBox="1"/>
            <p:nvPr/>
          </p:nvSpPr>
          <p:spPr>
            <a:xfrm>
              <a:off x="610936" y="3097209"/>
              <a:ext cx="4362364" cy="446091"/>
            </a:xfrm>
            <a:prstGeom prst="rect">
              <a:avLst/>
            </a:prstGeom>
          </p:spPr>
          <p:txBody>
            <a:bodyPr wrap="square" lIns="0" tIns="6635" rIns="0" bIns="0" rtlCol="0">
              <a:noAutofit/>
            </a:bodyPr>
            <a:lstStyle/>
            <a:p>
              <a:pPr indent="120650" algn="just">
                <a:lnSpc>
                  <a:spcPts val="1200"/>
                </a:lnSpc>
              </a:pPr>
              <a:r>
                <a:rPr lang="es-ES" sz="900" dirty="0">
                  <a:solidFill>
                    <a:srgbClr val="00ADEF"/>
                  </a:solidFill>
                  <a:latin typeface="Malgun Gothic"/>
                  <a:cs typeface="Malgun Gothic"/>
                </a:rPr>
                <a:t>El Señor no retarda su promesa, según algunos la tienen por tardanza, sino que es paciente para con nosotros, no queriendo que ninguno perezca, sino que todos procedan al arrepentimiento. (2P 3:9)</a:t>
              </a:r>
            </a:p>
          </p:txBody>
        </p:sp>
        <p:sp>
          <p:nvSpPr>
            <p:cNvPr id="9" name="object 9"/>
            <p:cNvSpPr txBox="1"/>
            <p:nvPr/>
          </p:nvSpPr>
          <p:spPr>
            <a:xfrm>
              <a:off x="718948" y="3657601"/>
              <a:ext cx="2398901" cy="190500"/>
            </a:xfrm>
            <a:prstGeom prst="rect">
              <a:avLst/>
            </a:prstGeom>
          </p:spPr>
          <p:txBody>
            <a:bodyPr wrap="square" lIns="0" tIns="6604" rIns="0" bIns="0" rtlCol="0">
              <a:noAutofit/>
            </a:bodyPr>
            <a:lstStyle/>
            <a:p>
              <a:pPr marL="12700" algn="just">
                <a:lnSpc>
                  <a:spcPts val="1200"/>
                </a:lnSpc>
              </a:pPr>
              <a:r>
                <a:rPr lang="es-ES" sz="900" dirty="0">
                  <a:latin typeface="Malgun Gothic"/>
                  <a:cs typeface="Malgun Gothic"/>
                </a:rPr>
                <a:t>Dios es paciente y está esperando.</a:t>
              </a:r>
              <a:endParaRPr sz="900" dirty="0">
                <a:latin typeface="Malgun Gothic"/>
                <a:cs typeface="Malgun Gothic"/>
              </a:endParaRPr>
            </a:p>
          </p:txBody>
        </p:sp>
        <p:sp>
          <p:nvSpPr>
            <p:cNvPr id="8" name="object 8"/>
            <p:cNvSpPr txBox="1"/>
            <p:nvPr/>
          </p:nvSpPr>
          <p:spPr>
            <a:xfrm>
              <a:off x="610937" y="3937000"/>
              <a:ext cx="4367464" cy="596900"/>
            </a:xfrm>
            <a:prstGeom prst="rect">
              <a:avLst/>
            </a:prstGeom>
          </p:spPr>
          <p:txBody>
            <a:bodyPr wrap="square" lIns="0" tIns="6635" rIns="0" bIns="0" rtlCol="0">
              <a:noAutofit/>
            </a:bodyPr>
            <a:lstStyle/>
            <a:p>
              <a:pPr marR="16785" indent="120650" algn="just">
                <a:lnSpc>
                  <a:spcPts val="1200"/>
                </a:lnSpc>
              </a:pPr>
              <a:r>
                <a:rPr lang="es-ES" sz="900" dirty="0">
                  <a:solidFill>
                    <a:srgbClr val="00ADEF"/>
                  </a:solidFill>
                  <a:latin typeface="Malgun Gothic"/>
                  <a:cs typeface="Malgun Gothic"/>
                </a:rPr>
                <a:t>¿O menosprecias las riquezas de su benignidad, paciencia y longanimidad, ignorando que su benignidad te guía al arrepentimiento? Pero por tu dureza y por tu corazón no arrepentido, atesoras para ti mismo ira para el día de la ira y de la revelación del justo juicio de Dios,</a:t>
              </a:r>
              <a:r>
                <a:rPr sz="900" dirty="0">
                  <a:solidFill>
                    <a:srgbClr val="00ADEF"/>
                  </a:solidFill>
                  <a:latin typeface="Malgun Gothic"/>
                  <a:cs typeface="Malgun Gothic"/>
                </a:rPr>
                <a:t> (</a:t>
              </a:r>
              <a:r>
                <a:rPr lang="es-ES" sz="900" dirty="0">
                  <a:solidFill>
                    <a:srgbClr val="00ADEF"/>
                  </a:solidFill>
                  <a:latin typeface="Malgun Gothic"/>
                  <a:cs typeface="Malgun Gothic"/>
                </a:rPr>
                <a:t>Ro</a:t>
              </a:r>
              <a:r>
                <a:rPr sz="900" dirty="0">
                  <a:solidFill>
                    <a:srgbClr val="00ADEF"/>
                  </a:solidFill>
                  <a:latin typeface="Malgun Gothic"/>
                  <a:cs typeface="Malgun Gothic"/>
                </a:rPr>
                <a:t> 2:4~5)</a:t>
              </a:r>
              <a:endParaRPr sz="900" dirty="0">
                <a:latin typeface="Malgun Gothic"/>
                <a:cs typeface="Malgun Gothic"/>
              </a:endParaRPr>
            </a:p>
          </p:txBody>
        </p:sp>
        <p:sp>
          <p:nvSpPr>
            <p:cNvPr id="7" name="object 7"/>
            <p:cNvSpPr txBox="1"/>
            <p:nvPr/>
          </p:nvSpPr>
          <p:spPr>
            <a:xfrm>
              <a:off x="610936" y="4686300"/>
              <a:ext cx="4368057" cy="698500"/>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La gente que va al infierno no va porque tiene muchos pecados. Va porque desprecia las riquezas de la bondad, tolerancia y paciencia de Dios. Aquellos que viven de acuerdo con su propia carne y de espaldas a Dios, están autoproclamándose a sí mismos la ira de Dios. Cuando alguien dice que te da un gran regalo, es tu elección si recibirlo o no.</a:t>
              </a:r>
              <a:endParaRPr sz="900" dirty="0">
                <a:latin typeface="Malgun Gothic"/>
                <a:cs typeface="Malgun Gothic"/>
              </a:endParaRPr>
            </a:p>
          </p:txBody>
        </p:sp>
        <p:sp>
          <p:nvSpPr>
            <p:cNvPr id="6" name="object 6"/>
            <p:cNvSpPr txBox="1"/>
            <p:nvPr/>
          </p:nvSpPr>
          <p:spPr>
            <a:xfrm>
              <a:off x="610936" y="5613400"/>
              <a:ext cx="4362342" cy="444500"/>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¿Hará el Dios Todopoderoso algo que resienta a los humanos? No es apropiada la actitud de no aceptar la gracia de Dios y culpar a Dios incondicionalmente.</a:t>
              </a:r>
            </a:p>
          </p:txBody>
        </p:sp>
        <p:sp>
          <p:nvSpPr>
            <p:cNvPr id="5" name="object 5"/>
            <p:cNvSpPr txBox="1"/>
            <p:nvPr/>
          </p:nvSpPr>
          <p:spPr>
            <a:xfrm>
              <a:off x="718949" y="6083808"/>
              <a:ext cx="3160901" cy="164592"/>
            </a:xfrm>
            <a:prstGeom prst="rect">
              <a:avLst/>
            </a:prstGeom>
          </p:spPr>
          <p:txBody>
            <a:bodyPr wrap="square" lIns="0" tIns="6604" rIns="0" bIns="0" rtlCol="0">
              <a:noAutofit/>
            </a:bodyPr>
            <a:lstStyle/>
            <a:p>
              <a:pPr marL="12700" algn="just">
                <a:lnSpc>
                  <a:spcPts val="1200"/>
                </a:lnSpc>
              </a:pPr>
              <a:r>
                <a:rPr lang="es-ES" sz="900" dirty="0">
                  <a:latin typeface="Malgun Gothic"/>
                  <a:cs typeface="Malgun Gothic"/>
                </a:rPr>
                <a:t>La salvación es lo que el hombre elige para sí mismo.</a:t>
              </a:r>
            </a:p>
          </p:txBody>
        </p:sp>
        <p:sp>
          <p:nvSpPr>
            <p:cNvPr id="2" name="object 2"/>
            <p:cNvSpPr txBox="1"/>
            <p:nvPr/>
          </p:nvSpPr>
          <p:spPr>
            <a:xfrm>
              <a:off x="1365111" y="723900"/>
              <a:ext cx="3810139" cy="736600"/>
            </a:xfrm>
            <a:prstGeom prst="rect">
              <a:avLst/>
            </a:prstGeom>
          </p:spPr>
          <p:txBody>
            <a:bodyPr wrap="square" lIns="0" tIns="1156" rIns="0" bIns="0" rtlCol="0">
              <a:noAutofit/>
            </a:bodyPr>
            <a:lstStyle/>
            <a:p>
              <a:pPr algn="just"/>
              <a:endParaRPr lang="es-ES" sz="900" dirty="0"/>
            </a:p>
            <a:p>
              <a:pPr marL="454202" marR="312132" algn="just">
                <a:spcBef>
                  <a:spcPts val="70"/>
                </a:spcBef>
              </a:pPr>
              <a:r>
                <a:rPr lang="es-ES" sz="1000" dirty="0">
                  <a:solidFill>
                    <a:srgbClr val="00ADEF"/>
                  </a:solidFill>
                  <a:latin typeface="Malgun Gothic"/>
                  <a:cs typeface="Malgun Gothic"/>
                </a:rPr>
                <a:t>Si Dios tiene que permitir que un hombre reciba la salvación, entonces ¿no hay libertad para que el hombre elija?</a:t>
              </a:r>
            </a:p>
          </p:txBody>
        </p:sp>
        <p:sp>
          <p:nvSpPr>
            <p:cNvPr id="27" name="object 18">
              <a:extLst>
                <a:ext uri="{FF2B5EF4-FFF2-40B4-BE49-F238E27FC236}">
                  <a16:creationId xmlns:a16="http://schemas.microsoft.com/office/drawing/2014/main" id="{19C76229-357F-4090-83D9-CC2784F63F36}"/>
                </a:ext>
              </a:extLst>
            </p:cNvPr>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sp>
          <p:nvSpPr>
            <p:cNvPr id="28" name="object 10">
              <a:extLst>
                <a:ext uri="{FF2B5EF4-FFF2-40B4-BE49-F238E27FC236}">
                  <a16:creationId xmlns:a16="http://schemas.microsoft.com/office/drawing/2014/main" id="{7BE7ED15-89AD-4EE2-8AD5-F655B1B5EF6B}"/>
                </a:ext>
              </a:extLst>
            </p:cNvPr>
            <p:cNvSpPr/>
            <p:nvPr/>
          </p:nvSpPr>
          <p:spPr>
            <a:xfrm>
              <a:off x="0"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29" name="object 3">
              <a:extLst>
                <a:ext uri="{FF2B5EF4-FFF2-40B4-BE49-F238E27FC236}">
                  <a16:creationId xmlns:a16="http://schemas.microsoft.com/office/drawing/2014/main" id="{3062BC68-5418-4040-B44E-D49CFF67F6E5}"/>
                </a:ext>
              </a:extLst>
            </p:cNvPr>
            <p:cNvSpPr txBox="1"/>
            <p:nvPr/>
          </p:nvSpPr>
          <p:spPr>
            <a:xfrm rot="21060000">
              <a:off x="463499" y="455941"/>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grpSp>
      <p:sp>
        <p:nvSpPr>
          <p:cNvPr id="32" name="object 9">
            <a:extLst>
              <a:ext uri="{FF2B5EF4-FFF2-40B4-BE49-F238E27FC236}">
                <a16:creationId xmlns:a16="http://schemas.microsoft.com/office/drawing/2014/main" id="{D701AE96-7169-48DC-A5FA-A313DB308263}"/>
              </a:ext>
            </a:extLst>
          </p:cNvPr>
          <p:cNvSpPr txBox="1"/>
          <p:nvPr/>
        </p:nvSpPr>
        <p:spPr>
          <a:xfrm>
            <a:off x="5094499" y="7603145"/>
            <a:ext cx="171450" cy="152400"/>
          </a:xfrm>
          <a:prstGeom prst="rect">
            <a:avLst/>
          </a:prstGeom>
        </p:spPr>
        <p:txBody>
          <a:bodyPr wrap="square" lIns="0" tIns="6762" rIns="0" bIns="0" rtlCol="0">
            <a:noAutofit/>
          </a:bodyPr>
          <a:lstStyle/>
          <a:p>
            <a:pPr marL="12700">
              <a:lnSpc>
                <a:spcPts val="1065"/>
              </a:lnSpc>
            </a:pPr>
            <a:r>
              <a:rPr lang="es-ES" sz="1000" dirty="0">
                <a:latin typeface="Times New Roman"/>
                <a:cs typeface="Times New Roman"/>
              </a:rPr>
              <a:t>27</a:t>
            </a:r>
            <a:endParaRPr sz="1000" dirty="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243</TotalTime>
  <Words>1389</Words>
  <Application>Microsoft Office PowerPoint</Application>
  <PresentationFormat>사용자 지정</PresentationFormat>
  <Paragraphs>92</Paragraphs>
  <Slides>8</Slides>
  <Notes>0</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8</vt:i4>
      </vt:variant>
    </vt:vector>
  </HeadingPairs>
  <TitlesOfParts>
    <vt:vector size="17" baseType="lpstr">
      <vt:lpstr>Batang</vt:lpstr>
      <vt:lpstr>Malgun Gothic</vt:lpstr>
      <vt:lpstr>MS UI Gothic</vt:lpstr>
      <vt:lpstr>Arial</vt:lpstr>
      <vt:lpstr>Calibri</vt:lpstr>
      <vt:lpstr>Consolas</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cp:lastModifiedBy>Gregory Cole</cp:lastModifiedBy>
  <cp:revision>33</cp:revision>
  <dcterms:modified xsi:type="dcterms:W3CDTF">2022-03-06T23:26:29Z</dcterms:modified>
</cp:coreProperties>
</file>